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sldIdLst>
    <p:sldId id="256" r:id="rId3"/>
    <p:sldId id="259" r:id="rId4"/>
    <p:sldId id="258" r:id="rId5"/>
    <p:sldId id="265" r:id="rId6"/>
    <p:sldId id="260" r:id="rId7"/>
    <p:sldId id="263" r:id="rId8"/>
    <p:sldId id="267" r:id="rId9"/>
    <p:sldId id="264" r:id="rId10"/>
    <p:sldId id="268" r:id="rId11"/>
    <p:sldId id="266" r:id="rId12"/>
    <p:sldId id="26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0" d="100"/>
          <a:sy n="60" d="100"/>
        </p:scale>
        <p:origin x="-725"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7810A7-B85D-4224-A89B-5DFAC4C7DED8}" type="doc">
      <dgm:prSet loTypeId="urn:microsoft.com/office/officeart/2005/8/layout/radial1" loCatId="relationship" qsTypeId="urn:microsoft.com/office/officeart/2005/8/quickstyle/simple5" qsCatId="simple" csTypeId="urn:microsoft.com/office/officeart/2005/8/colors/accent2_1" csCatId="accent2" phldr="1"/>
      <dgm:spPr/>
      <dgm:t>
        <a:bodyPr/>
        <a:lstStyle/>
        <a:p>
          <a:endParaRPr lang="en-US"/>
        </a:p>
      </dgm:t>
    </dgm:pt>
    <dgm:pt modelId="{89EDF0E1-116F-46F7-B79C-A867C2807EF5}">
      <dgm:prSet phldrT="[Text]"/>
      <dgm:spPr/>
      <dgm:t>
        <a:bodyPr/>
        <a:lstStyle/>
        <a:p>
          <a:r>
            <a:rPr lang="en-US" dirty="0" smtClean="0"/>
            <a:t>Leanne Knight</a:t>
          </a:r>
          <a:endParaRPr lang="en-US" dirty="0"/>
        </a:p>
      </dgm:t>
    </dgm:pt>
    <dgm:pt modelId="{B45363EC-27C4-411D-932E-38BFAA90F6A1}" type="parTrans" cxnId="{08DB40EA-5483-48AA-81DB-B1D3951123E6}">
      <dgm:prSet/>
      <dgm:spPr/>
      <dgm:t>
        <a:bodyPr/>
        <a:lstStyle/>
        <a:p>
          <a:endParaRPr lang="en-US"/>
        </a:p>
      </dgm:t>
    </dgm:pt>
    <dgm:pt modelId="{9F9FA495-4223-4E5D-9DE9-85D0E955B184}" type="sibTrans" cxnId="{08DB40EA-5483-48AA-81DB-B1D3951123E6}">
      <dgm:prSet/>
      <dgm:spPr/>
      <dgm:t>
        <a:bodyPr/>
        <a:lstStyle/>
        <a:p>
          <a:endParaRPr lang="en-US"/>
        </a:p>
      </dgm:t>
    </dgm:pt>
    <dgm:pt modelId="{2C7EDD23-2A56-4912-AD61-E8C321287B67}">
      <dgm:prSet phldrT="[Text]"/>
      <dgm:spPr/>
      <dgm:t>
        <a:bodyPr/>
        <a:lstStyle/>
        <a:p>
          <a:r>
            <a:rPr lang="en-US" dirty="0" smtClean="0"/>
            <a:t>Data Storage</a:t>
          </a:r>
          <a:endParaRPr lang="en-US" dirty="0"/>
        </a:p>
      </dgm:t>
    </dgm:pt>
    <dgm:pt modelId="{DF5C2D91-D6DB-4DA9-A1BD-53CD291F7C4F}" type="parTrans" cxnId="{B1DD0428-B980-45C3-8175-6CD68146CBD1}">
      <dgm:prSet/>
      <dgm:spPr/>
      <dgm:t>
        <a:bodyPr/>
        <a:lstStyle/>
        <a:p>
          <a:endParaRPr lang="en-US" dirty="0"/>
        </a:p>
      </dgm:t>
    </dgm:pt>
    <dgm:pt modelId="{15692ED8-A908-494A-94C8-2EAFD2D2FE52}" type="sibTrans" cxnId="{B1DD0428-B980-45C3-8175-6CD68146CBD1}">
      <dgm:prSet/>
      <dgm:spPr/>
      <dgm:t>
        <a:bodyPr/>
        <a:lstStyle/>
        <a:p>
          <a:endParaRPr lang="en-US"/>
        </a:p>
      </dgm:t>
    </dgm:pt>
    <dgm:pt modelId="{B37C95D4-F494-4CF8-91DE-8A0EB68C0B8C}">
      <dgm:prSet phldrT="[Text]"/>
      <dgm:spPr/>
      <dgm:t>
        <a:bodyPr/>
        <a:lstStyle/>
        <a:p>
          <a:r>
            <a:rPr lang="en-US" dirty="0" smtClean="0"/>
            <a:t>Social Network Sites</a:t>
          </a:r>
          <a:endParaRPr lang="en-US" dirty="0"/>
        </a:p>
      </dgm:t>
    </dgm:pt>
    <dgm:pt modelId="{AF155FD7-098C-4B02-95CF-76302C54F6AC}" type="parTrans" cxnId="{411DBBB0-351F-4DD1-9704-129379E23990}">
      <dgm:prSet/>
      <dgm:spPr/>
      <dgm:t>
        <a:bodyPr/>
        <a:lstStyle/>
        <a:p>
          <a:endParaRPr lang="en-US" dirty="0"/>
        </a:p>
      </dgm:t>
    </dgm:pt>
    <dgm:pt modelId="{F4A6B074-C94F-4D14-8A3B-BF3F2BB88EEA}" type="sibTrans" cxnId="{411DBBB0-351F-4DD1-9704-129379E23990}">
      <dgm:prSet/>
      <dgm:spPr/>
      <dgm:t>
        <a:bodyPr/>
        <a:lstStyle/>
        <a:p>
          <a:endParaRPr lang="en-US"/>
        </a:p>
      </dgm:t>
    </dgm:pt>
    <dgm:pt modelId="{C49EF842-45C6-449A-977A-26C436795907}">
      <dgm:prSet phldrT="[Text]"/>
      <dgm:spPr/>
      <dgm:t>
        <a:bodyPr/>
        <a:lstStyle/>
        <a:p>
          <a:r>
            <a:rPr lang="en-US" dirty="0" smtClean="0"/>
            <a:t>Twitter</a:t>
          </a:r>
          <a:endParaRPr lang="en-US" dirty="0"/>
        </a:p>
      </dgm:t>
    </dgm:pt>
    <dgm:pt modelId="{3507A181-9318-4206-8894-992435CC1145}" type="parTrans" cxnId="{F74623ED-DEA9-4FFF-8C63-88C0BC99D057}">
      <dgm:prSet/>
      <dgm:spPr/>
      <dgm:t>
        <a:bodyPr/>
        <a:lstStyle/>
        <a:p>
          <a:endParaRPr lang="en-US" dirty="0"/>
        </a:p>
      </dgm:t>
    </dgm:pt>
    <dgm:pt modelId="{0893CA8B-D98C-4DD2-91FB-E58854423CF9}" type="sibTrans" cxnId="{F74623ED-DEA9-4FFF-8C63-88C0BC99D057}">
      <dgm:prSet/>
      <dgm:spPr/>
      <dgm:t>
        <a:bodyPr/>
        <a:lstStyle/>
        <a:p>
          <a:endParaRPr lang="en-US"/>
        </a:p>
      </dgm:t>
    </dgm:pt>
    <dgm:pt modelId="{0F4522BD-A494-4301-BB7C-2EEC6D02C8C9}">
      <dgm:prSet phldrT="[Text]"/>
      <dgm:spPr/>
      <dgm:t>
        <a:bodyPr/>
        <a:lstStyle/>
        <a:p>
          <a:r>
            <a:rPr lang="en-US" dirty="0" smtClean="0"/>
            <a:t>Podcasts</a:t>
          </a:r>
          <a:endParaRPr lang="en-US" dirty="0"/>
        </a:p>
      </dgm:t>
    </dgm:pt>
    <dgm:pt modelId="{20143F2F-9006-4EF0-87A1-3F0459CE96E5}" type="parTrans" cxnId="{23B44E51-1CC7-42D3-98B4-E80692134699}">
      <dgm:prSet/>
      <dgm:spPr/>
      <dgm:t>
        <a:bodyPr/>
        <a:lstStyle/>
        <a:p>
          <a:endParaRPr lang="en-US" dirty="0"/>
        </a:p>
      </dgm:t>
    </dgm:pt>
    <dgm:pt modelId="{A984C7BC-191A-43F3-84AE-FBE3F1379915}" type="sibTrans" cxnId="{23B44E51-1CC7-42D3-98B4-E80692134699}">
      <dgm:prSet/>
      <dgm:spPr/>
      <dgm:t>
        <a:bodyPr/>
        <a:lstStyle/>
        <a:p>
          <a:endParaRPr lang="en-US"/>
        </a:p>
      </dgm:t>
    </dgm:pt>
    <dgm:pt modelId="{4560988E-9F6A-49F0-B5B5-E2762ACA2158}">
      <dgm:prSet phldrT="[Text]"/>
      <dgm:spPr/>
      <dgm:t>
        <a:bodyPr/>
        <a:lstStyle/>
        <a:p>
          <a:r>
            <a:rPr lang="en-US" dirty="0" smtClean="0"/>
            <a:t>Wikis</a:t>
          </a:r>
          <a:endParaRPr lang="en-US" dirty="0"/>
        </a:p>
      </dgm:t>
    </dgm:pt>
    <dgm:pt modelId="{A5D91100-CDE5-4B50-8A8B-E88F26B9C5A1}" type="parTrans" cxnId="{64B72A54-5F37-4AA7-A8CE-92A8413E9CAC}">
      <dgm:prSet/>
      <dgm:spPr/>
      <dgm:t>
        <a:bodyPr/>
        <a:lstStyle/>
        <a:p>
          <a:endParaRPr lang="en-US" dirty="0"/>
        </a:p>
      </dgm:t>
    </dgm:pt>
    <dgm:pt modelId="{B149ADB6-7538-4E08-838C-A05080F7D146}" type="sibTrans" cxnId="{64B72A54-5F37-4AA7-A8CE-92A8413E9CAC}">
      <dgm:prSet/>
      <dgm:spPr/>
      <dgm:t>
        <a:bodyPr/>
        <a:lstStyle/>
        <a:p>
          <a:endParaRPr lang="en-US"/>
        </a:p>
      </dgm:t>
    </dgm:pt>
    <dgm:pt modelId="{49970DFA-B487-421D-8DD8-E513F6669015}">
      <dgm:prSet phldrT="[Text]"/>
      <dgm:spPr/>
      <dgm:t>
        <a:bodyPr/>
        <a:lstStyle/>
        <a:p>
          <a:r>
            <a:rPr lang="en-US" dirty="0" smtClean="0"/>
            <a:t>Blogs</a:t>
          </a:r>
          <a:endParaRPr lang="en-US" dirty="0"/>
        </a:p>
      </dgm:t>
    </dgm:pt>
    <dgm:pt modelId="{EAA37F2B-B097-475A-B934-F36599BA580D}" type="parTrans" cxnId="{E6E7A55A-D35B-4A54-99D9-0AB4B40E3198}">
      <dgm:prSet/>
      <dgm:spPr/>
      <dgm:t>
        <a:bodyPr/>
        <a:lstStyle/>
        <a:p>
          <a:endParaRPr lang="en-US" dirty="0"/>
        </a:p>
      </dgm:t>
    </dgm:pt>
    <dgm:pt modelId="{60B52D64-C2BE-48D1-B3A1-9CFBEB93A5FC}" type="sibTrans" cxnId="{E6E7A55A-D35B-4A54-99D9-0AB4B40E3198}">
      <dgm:prSet/>
      <dgm:spPr/>
      <dgm:t>
        <a:bodyPr/>
        <a:lstStyle/>
        <a:p>
          <a:endParaRPr lang="en-US"/>
        </a:p>
      </dgm:t>
    </dgm:pt>
    <dgm:pt modelId="{0A37E83C-7982-4E8F-8628-E2A3E9B0AE10}">
      <dgm:prSet phldrT="[Text]"/>
      <dgm:spPr/>
      <dgm:t>
        <a:bodyPr/>
        <a:lstStyle/>
        <a:p>
          <a:r>
            <a:rPr lang="en-US" dirty="0" smtClean="0"/>
            <a:t>Video Conferencing</a:t>
          </a:r>
          <a:endParaRPr lang="en-US" dirty="0"/>
        </a:p>
      </dgm:t>
    </dgm:pt>
    <dgm:pt modelId="{C1EFF56C-1B33-4D92-931D-95FE01063DC4}" type="parTrans" cxnId="{A632C526-1037-43AE-80F7-7EF4A3C50728}">
      <dgm:prSet/>
      <dgm:spPr/>
      <dgm:t>
        <a:bodyPr/>
        <a:lstStyle/>
        <a:p>
          <a:endParaRPr lang="en-US" dirty="0"/>
        </a:p>
      </dgm:t>
    </dgm:pt>
    <dgm:pt modelId="{6526E09F-30E5-4927-BCBF-7AC1645477A7}" type="sibTrans" cxnId="{A632C526-1037-43AE-80F7-7EF4A3C50728}">
      <dgm:prSet/>
      <dgm:spPr/>
      <dgm:t>
        <a:bodyPr/>
        <a:lstStyle/>
        <a:p>
          <a:endParaRPr lang="en-US"/>
        </a:p>
      </dgm:t>
    </dgm:pt>
    <dgm:pt modelId="{B5C62BDE-C26D-4A4D-B697-70BB0C77DE76}">
      <dgm:prSet phldrT="[Text]"/>
      <dgm:spPr/>
      <dgm:t>
        <a:bodyPr/>
        <a:lstStyle/>
        <a:p>
          <a:r>
            <a:rPr lang="en-US" dirty="0" smtClean="0"/>
            <a:t>Social Bookmarking</a:t>
          </a:r>
          <a:endParaRPr lang="en-US" dirty="0"/>
        </a:p>
      </dgm:t>
    </dgm:pt>
    <dgm:pt modelId="{12FBF045-F3C9-4BF5-9EFA-9DEED1760B09}" type="parTrans" cxnId="{A56B4537-2370-4AE3-B3F8-B7FC1C452F75}">
      <dgm:prSet/>
      <dgm:spPr/>
      <dgm:t>
        <a:bodyPr/>
        <a:lstStyle/>
        <a:p>
          <a:endParaRPr lang="en-US" dirty="0"/>
        </a:p>
      </dgm:t>
    </dgm:pt>
    <dgm:pt modelId="{A35BA969-E170-40A5-8B3A-0C9D00BC2502}" type="sibTrans" cxnId="{A56B4537-2370-4AE3-B3F8-B7FC1C452F75}">
      <dgm:prSet/>
      <dgm:spPr/>
      <dgm:t>
        <a:bodyPr/>
        <a:lstStyle/>
        <a:p>
          <a:endParaRPr lang="en-US"/>
        </a:p>
      </dgm:t>
    </dgm:pt>
    <dgm:pt modelId="{023CF2FB-FB71-48B0-A0E3-14F00FC6BE16}">
      <dgm:prSet phldrT="[Text]"/>
      <dgm:spPr/>
      <dgm:t>
        <a:bodyPr/>
        <a:lstStyle/>
        <a:p>
          <a:r>
            <a:rPr lang="en-US" dirty="0" smtClean="0"/>
            <a:t>Curriculum Documents (online)</a:t>
          </a:r>
          <a:endParaRPr lang="en-US" dirty="0"/>
        </a:p>
      </dgm:t>
    </dgm:pt>
    <dgm:pt modelId="{8AE0C5EA-1DC8-45B7-806A-3B318ACCED21}" type="parTrans" cxnId="{EA04BE71-3F83-417C-B198-7D388025A960}">
      <dgm:prSet/>
      <dgm:spPr/>
      <dgm:t>
        <a:bodyPr/>
        <a:lstStyle/>
        <a:p>
          <a:endParaRPr lang="en-US" dirty="0"/>
        </a:p>
      </dgm:t>
    </dgm:pt>
    <dgm:pt modelId="{3CFE4411-4F23-41CE-997A-EFB6330B0DF1}" type="sibTrans" cxnId="{EA04BE71-3F83-417C-B198-7D388025A960}">
      <dgm:prSet/>
      <dgm:spPr/>
      <dgm:t>
        <a:bodyPr/>
        <a:lstStyle/>
        <a:p>
          <a:endParaRPr lang="en-US"/>
        </a:p>
      </dgm:t>
    </dgm:pt>
    <dgm:pt modelId="{E773907E-87F0-4577-9653-C8661764E0A7}">
      <dgm:prSet phldrT="[Text]"/>
      <dgm:spPr/>
      <dgm:t>
        <a:bodyPr/>
        <a:lstStyle/>
        <a:p>
          <a:r>
            <a:rPr lang="en-US" dirty="0" smtClean="0"/>
            <a:t>Conferences</a:t>
          </a:r>
          <a:endParaRPr lang="en-US" dirty="0"/>
        </a:p>
      </dgm:t>
    </dgm:pt>
    <dgm:pt modelId="{721C8419-C8B5-46A8-B904-88CE1178347D}" type="parTrans" cxnId="{8622FC38-5F83-455E-9619-E8B3092CDA5E}">
      <dgm:prSet/>
      <dgm:spPr/>
      <dgm:t>
        <a:bodyPr/>
        <a:lstStyle/>
        <a:p>
          <a:endParaRPr lang="en-US" dirty="0"/>
        </a:p>
      </dgm:t>
    </dgm:pt>
    <dgm:pt modelId="{8E387DB6-0B92-47BF-A858-993F4E02E4A0}" type="sibTrans" cxnId="{8622FC38-5F83-455E-9619-E8B3092CDA5E}">
      <dgm:prSet/>
      <dgm:spPr/>
      <dgm:t>
        <a:bodyPr/>
        <a:lstStyle/>
        <a:p>
          <a:endParaRPr lang="en-US"/>
        </a:p>
      </dgm:t>
    </dgm:pt>
    <dgm:pt modelId="{487FC4EB-AA51-495E-BFF7-650FADE2629B}">
      <dgm:prSet phldrT="[Text]"/>
      <dgm:spPr/>
      <dgm:t>
        <a:bodyPr/>
        <a:lstStyle/>
        <a:p>
          <a:r>
            <a:rPr lang="en-US" dirty="0" smtClean="0"/>
            <a:t>Photo Sharing</a:t>
          </a:r>
          <a:endParaRPr lang="en-US" dirty="0"/>
        </a:p>
      </dgm:t>
    </dgm:pt>
    <dgm:pt modelId="{772484E9-ADF9-4F1E-B92D-505B21BCB666}" type="parTrans" cxnId="{65A2B4E6-C57C-423F-906A-6CAF32BBB9A7}">
      <dgm:prSet/>
      <dgm:spPr/>
      <dgm:t>
        <a:bodyPr/>
        <a:lstStyle/>
        <a:p>
          <a:endParaRPr lang="en-US" dirty="0"/>
        </a:p>
      </dgm:t>
    </dgm:pt>
    <dgm:pt modelId="{B852E7B6-1F92-433B-ABDF-0E61C0DB9150}" type="sibTrans" cxnId="{65A2B4E6-C57C-423F-906A-6CAF32BBB9A7}">
      <dgm:prSet/>
      <dgm:spPr/>
      <dgm:t>
        <a:bodyPr/>
        <a:lstStyle/>
        <a:p>
          <a:endParaRPr lang="en-US"/>
        </a:p>
      </dgm:t>
    </dgm:pt>
    <dgm:pt modelId="{638F64AF-EFB3-4C27-8183-7253C5F3E1AB}" type="pres">
      <dgm:prSet presAssocID="{967810A7-B85D-4224-A89B-5DFAC4C7DED8}" presName="cycle" presStyleCnt="0">
        <dgm:presLayoutVars>
          <dgm:chMax val="1"/>
          <dgm:dir/>
          <dgm:animLvl val="ctr"/>
          <dgm:resizeHandles val="exact"/>
        </dgm:presLayoutVars>
      </dgm:prSet>
      <dgm:spPr/>
      <dgm:t>
        <a:bodyPr/>
        <a:lstStyle/>
        <a:p>
          <a:endParaRPr lang="en-US"/>
        </a:p>
      </dgm:t>
    </dgm:pt>
    <dgm:pt modelId="{59205552-AE31-46E1-9250-D382A0E14B73}" type="pres">
      <dgm:prSet presAssocID="{89EDF0E1-116F-46F7-B79C-A867C2807EF5}" presName="centerShape" presStyleLbl="node0" presStyleIdx="0" presStyleCnt="1"/>
      <dgm:spPr/>
      <dgm:t>
        <a:bodyPr/>
        <a:lstStyle/>
        <a:p>
          <a:endParaRPr lang="en-US"/>
        </a:p>
      </dgm:t>
    </dgm:pt>
    <dgm:pt modelId="{2A350A5C-EE24-49E7-B629-935D09A09F8D}" type="pres">
      <dgm:prSet presAssocID="{DF5C2D91-D6DB-4DA9-A1BD-53CD291F7C4F}" presName="Name9" presStyleLbl="parChTrans1D2" presStyleIdx="0" presStyleCnt="11"/>
      <dgm:spPr/>
      <dgm:t>
        <a:bodyPr/>
        <a:lstStyle/>
        <a:p>
          <a:endParaRPr lang="en-US"/>
        </a:p>
      </dgm:t>
    </dgm:pt>
    <dgm:pt modelId="{13249C34-A732-4F85-80BF-EA4363D85A4C}" type="pres">
      <dgm:prSet presAssocID="{DF5C2D91-D6DB-4DA9-A1BD-53CD291F7C4F}" presName="connTx" presStyleLbl="parChTrans1D2" presStyleIdx="0" presStyleCnt="11"/>
      <dgm:spPr/>
      <dgm:t>
        <a:bodyPr/>
        <a:lstStyle/>
        <a:p>
          <a:endParaRPr lang="en-US"/>
        </a:p>
      </dgm:t>
    </dgm:pt>
    <dgm:pt modelId="{91D775A9-345C-4BE3-BF30-1D14874FF8F9}" type="pres">
      <dgm:prSet presAssocID="{2C7EDD23-2A56-4912-AD61-E8C321287B67}" presName="node" presStyleLbl="node1" presStyleIdx="0" presStyleCnt="11">
        <dgm:presLayoutVars>
          <dgm:bulletEnabled val="1"/>
        </dgm:presLayoutVars>
      </dgm:prSet>
      <dgm:spPr/>
      <dgm:t>
        <a:bodyPr/>
        <a:lstStyle/>
        <a:p>
          <a:endParaRPr lang="en-US"/>
        </a:p>
      </dgm:t>
    </dgm:pt>
    <dgm:pt modelId="{224E8D06-8E15-4B31-B63F-AE30DA913976}" type="pres">
      <dgm:prSet presAssocID="{772484E9-ADF9-4F1E-B92D-505B21BCB666}" presName="Name9" presStyleLbl="parChTrans1D2" presStyleIdx="1" presStyleCnt="11"/>
      <dgm:spPr/>
      <dgm:t>
        <a:bodyPr/>
        <a:lstStyle/>
        <a:p>
          <a:endParaRPr lang="en-US"/>
        </a:p>
      </dgm:t>
    </dgm:pt>
    <dgm:pt modelId="{346AEA1D-C3D4-4FF1-BD98-27602BC37D37}" type="pres">
      <dgm:prSet presAssocID="{772484E9-ADF9-4F1E-B92D-505B21BCB666}" presName="connTx" presStyleLbl="parChTrans1D2" presStyleIdx="1" presStyleCnt="11"/>
      <dgm:spPr/>
      <dgm:t>
        <a:bodyPr/>
        <a:lstStyle/>
        <a:p>
          <a:endParaRPr lang="en-US"/>
        </a:p>
      </dgm:t>
    </dgm:pt>
    <dgm:pt modelId="{934F309F-4878-446E-B298-968714272959}" type="pres">
      <dgm:prSet presAssocID="{487FC4EB-AA51-495E-BFF7-650FADE2629B}" presName="node" presStyleLbl="node1" presStyleIdx="1" presStyleCnt="11">
        <dgm:presLayoutVars>
          <dgm:bulletEnabled val="1"/>
        </dgm:presLayoutVars>
      </dgm:prSet>
      <dgm:spPr/>
      <dgm:t>
        <a:bodyPr/>
        <a:lstStyle/>
        <a:p>
          <a:endParaRPr lang="en-US"/>
        </a:p>
      </dgm:t>
    </dgm:pt>
    <dgm:pt modelId="{BF9CAB9E-7D91-4B69-A81E-4587227F93BC}" type="pres">
      <dgm:prSet presAssocID="{AF155FD7-098C-4B02-95CF-76302C54F6AC}" presName="Name9" presStyleLbl="parChTrans1D2" presStyleIdx="2" presStyleCnt="11"/>
      <dgm:spPr/>
      <dgm:t>
        <a:bodyPr/>
        <a:lstStyle/>
        <a:p>
          <a:endParaRPr lang="en-US"/>
        </a:p>
      </dgm:t>
    </dgm:pt>
    <dgm:pt modelId="{E3FF7F5F-8D77-4FCA-93A5-8E8C42A6D5CE}" type="pres">
      <dgm:prSet presAssocID="{AF155FD7-098C-4B02-95CF-76302C54F6AC}" presName="connTx" presStyleLbl="parChTrans1D2" presStyleIdx="2" presStyleCnt="11"/>
      <dgm:spPr/>
      <dgm:t>
        <a:bodyPr/>
        <a:lstStyle/>
        <a:p>
          <a:endParaRPr lang="en-US"/>
        </a:p>
      </dgm:t>
    </dgm:pt>
    <dgm:pt modelId="{5B004460-F40F-4EDF-974C-3839CD2E887F}" type="pres">
      <dgm:prSet presAssocID="{B37C95D4-F494-4CF8-91DE-8A0EB68C0B8C}" presName="node" presStyleLbl="node1" presStyleIdx="2" presStyleCnt="11">
        <dgm:presLayoutVars>
          <dgm:bulletEnabled val="1"/>
        </dgm:presLayoutVars>
      </dgm:prSet>
      <dgm:spPr/>
      <dgm:t>
        <a:bodyPr/>
        <a:lstStyle/>
        <a:p>
          <a:endParaRPr lang="en-US"/>
        </a:p>
      </dgm:t>
    </dgm:pt>
    <dgm:pt modelId="{3B8A1553-4BCF-462A-AC9C-B23ACBC40AA1}" type="pres">
      <dgm:prSet presAssocID="{3507A181-9318-4206-8894-992435CC1145}" presName="Name9" presStyleLbl="parChTrans1D2" presStyleIdx="3" presStyleCnt="11"/>
      <dgm:spPr/>
      <dgm:t>
        <a:bodyPr/>
        <a:lstStyle/>
        <a:p>
          <a:endParaRPr lang="en-US"/>
        </a:p>
      </dgm:t>
    </dgm:pt>
    <dgm:pt modelId="{84B43F5C-A515-476C-988D-2DA3724C04CC}" type="pres">
      <dgm:prSet presAssocID="{3507A181-9318-4206-8894-992435CC1145}" presName="connTx" presStyleLbl="parChTrans1D2" presStyleIdx="3" presStyleCnt="11"/>
      <dgm:spPr/>
      <dgm:t>
        <a:bodyPr/>
        <a:lstStyle/>
        <a:p>
          <a:endParaRPr lang="en-US"/>
        </a:p>
      </dgm:t>
    </dgm:pt>
    <dgm:pt modelId="{462E7AD2-B090-493E-9656-F42A51F5F674}" type="pres">
      <dgm:prSet presAssocID="{C49EF842-45C6-449A-977A-26C436795907}" presName="node" presStyleLbl="node1" presStyleIdx="3" presStyleCnt="11">
        <dgm:presLayoutVars>
          <dgm:bulletEnabled val="1"/>
        </dgm:presLayoutVars>
      </dgm:prSet>
      <dgm:spPr/>
      <dgm:t>
        <a:bodyPr/>
        <a:lstStyle/>
        <a:p>
          <a:endParaRPr lang="en-US"/>
        </a:p>
      </dgm:t>
    </dgm:pt>
    <dgm:pt modelId="{B65B7144-A52B-4B13-A771-CB0E0DDFE169}" type="pres">
      <dgm:prSet presAssocID="{20143F2F-9006-4EF0-87A1-3F0459CE96E5}" presName="Name9" presStyleLbl="parChTrans1D2" presStyleIdx="4" presStyleCnt="11"/>
      <dgm:spPr/>
      <dgm:t>
        <a:bodyPr/>
        <a:lstStyle/>
        <a:p>
          <a:endParaRPr lang="en-US"/>
        </a:p>
      </dgm:t>
    </dgm:pt>
    <dgm:pt modelId="{CBB28C6C-7004-485F-ADF4-6E133000B612}" type="pres">
      <dgm:prSet presAssocID="{20143F2F-9006-4EF0-87A1-3F0459CE96E5}" presName="connTx" presStyleLbl="parChTrans1D2" presStyleIdx="4" presStyleCnt="11"/>
      <dgm:spPr/>
      <dgm:t>
        <a:bodyPr/>
        <a:lstStyle/>
        <a:p>
          <a:endParaRPr lang="en-US"/>
        </a:p>
      </dgm:t>
    </dgm:pt>
    <dgm:pt modelId="{20993F7D-7CBE-4404-AFC8-20EC3FB81356}" type="pres">
      <dgm:prSet presAssocID="{0F4522BD-A494-4301-BB7C-2EEC6D02C8C9}" presName="node" presStyleLbl="node1" presStyleIdx="4" presStyleCnt="11">
        <dgm:presLayoutVars>
          <dgm:bulletEnabled val="1"/>
        </dgm:presLayoutVars>
      </dgm:prSet>
      <dgm:spPr/>
      <dgm:t>
        <a:bodyPr/>
        <a:lstStyle/>
        <a:p>
          <a:endParaRPr lang="en-US"/>
        </a:p>
      </dgm:t>
    </dgm:pt>
    <dgm:pt modelId="{6BF4BABC-C7D0-4FE0-9679-083F23532AF8}" type="pres">
      <dgm:prSet presAssocID="{A5D91100-CDE5-4B50-8A8B-E88F26B9C5A1}" presName="Name9" presStyleLbl="parChTrans1D2" presStyleIdx="5" presStyleCnt="11"/>
      <dgm:spPr/>
      <dgm:t>
        <a:bodyPr/>
        <a:lstStyle/>
        <a:p>
          <a:endParaRPr lang="en-US"/>
        </a:p>
      </dgm:t>
    </dgm:pt>
    <dgm:pt modelId="{DA6D68A7-67AC-4745-A828-972ED7F54A62}" type="pres">
      <dgm:prSet presAssocID="{A5D91100-CDE5-4B50-8A8B-E88F26B9C5A1}" presName="connTx" presStyleLbl="parChTrans1D2" presStyleIdx="5" presStyleCnt="11"/>
      <dgm:spPr/>
      <dgm:t>
        <a:bodyPr/>
        <a:lstStyle/>
        <a:p>
          <a:endParaRPr lang="en-US"/>
        </a:p>
      </dgm:t>
    </dgm:pt>
    <dgm:pt modelId="{94FD6674-AD72-47A1-AA96-3D25E7547893}" type="pres">
      <dgm:prSet presAssocID="{4560988E-9F6A-49F0-B5B5-E2762ACA2158}" presName="node" presStyleLbl="node1" presStyleIdx="5" presStyleCnt="11">
        <dgm:presLayoutVars>
          <dgm:bulletEnabled val="1"/>
        </dgm:presLayoutVars>
      </dgm:prSet>
      <dgm:spPr/>
      <dgm:t>
        <a:bodyPr/>
        <a:lstStyle/>
        <a:p>
          <a:endParaRPr lang="en-US"/>
        </a:p>
      </dgm:t>
    </dgm:pt>
    <dgm:pt modelId="{3741527A-DB2D-4E0C-88B9-E2BBD203A385}" type="pres">
      <dgm:prSet presAssocID="{EAA37F2B-B097-475A-B934-F36599BA580D}" presName="Name9" presStyleLbl="parChTrans1D2" presStyleIdx="6" presStyleCnt="11"/>
      <dgm:spPr/>
      <dgm:t>
        <a:bodyPr/>
        <a:lstStyle/>
        <a:p>
          <a:endParaRPr lang="en-US"/>
        </a:p>
      </dgm:t>
    </dgm:pt>
    <dgm:pt modelId="{CB82F5AA-1DDB-4A38-A37D-B1B639006A30}" type="pres">
      <dgm:prSet presAssocID="{EAA37F2B-B097-475A-B934-F36599BA580D}" presName="connTx" presStyleLbl="parChTrans1D2" presStyleIdx="6" presStyleCnt="11"/>
      <dgm:spPr/>
      <dgm:t>
        <a:bodyPr/>
        <a:lstStyle/>
        <a:p>
          <a:endParaRPr lang="en-US"/>
        </a:p>
      </dgm:t>
    </dgm:pt>
    <dgm:pt modelId="{9A928C96-35B8-4436-822F-4B629E902D2B}" type="pres">
      <dgm:prSet presAssocID="{49970DFA-B487-421D-8DD8-E513F6669015}" presName="node" presStyleLbl="node1" presStyleIdx="6" presStyleCnt="11">
        <dgm:presLayoutVars>
          <dgm:bulletEnabled val="1"/>
        </dgm:presLayoutVars>
      </dgm:prSet>
      <dgm:spPr/>
      <dgm:t>
        <a:bodyPr/>
        <a:lstStyle/>
        <a:p>
          <a:endParaRPr lang="en-US"/>
        </a:p>
      </dgm:t>
    </dgm:pt>
    <dgm:pt modelId="{DB3F8359-0D8A-47EB-BD09-84BCA62E408A}" type="pres">
      <dgm:prSet presAssocID="{C1EFF56C-1B33-4D92-931D-95FE01063DC4}" presName="Name9" presStyleLbl="parChTrans1D2" presStyleIdx="7" presStyleCnt="11"/>
      <dgm:spPr/>
      <dgm:t>
        <a:bodyPr/>
        <a:lstStyle/>
        <a:p>
          <a:endParaRPr lang="en-US"/>
        </a:p>
      </dgm:t>
    </dgm:pt>
    <dgm:pt modelId="{7A0ACFCB-0ADD-4AD1-BD2D-92D67E2E8D82}" type="pres">
      <dgm:prSet presAssocID="{C1EFF56C-1B33-4D92-931D-95FE01063DC4}" presName="connTx" presStyleLbl="parChTrans1D2" presStyleIdx="7" presStyleCnt="11"/>
      <dgm:spPr/>
      <dgm:t>
        <a:bodyPr/>
        <a:lstStyle/>
        <a:p>
          <a:endParaRPr lang="en-US"/>
        </a:p>
      </dgm:t>
    </dgm:pt>
    <dgm:pt modelId="{D3A2074D-DF5C-456E-B169-BC75A36E8DF9}" type="pres">
      <dgm:prSet presAssocID="{0A37E83C-7982-4E8F-8628-E2A3E9B0AE10}" presName="node" presStyleLbl="node1" presStyleIdx="7" presStyleCnt="11">
        <dgm:presLayoutVars>
          <dgm:bulletEnabled val="1"/>
        </dgm:presLayoutVars>
      </dgm:prSet>
      <dgm:spPr/>
      <dgm:t>
        <a:bodyPr/>
        <a:lstStyle/>
        <a:p>
          <a:endParaRPr lang="en-US"/>
        </a:p>
      </dgm:t>
    </dgm:pt>
    <dgm:pt modelId="{70AF5D10-05DE-4E6A-8602-2FDD47D175AF}" type="pres">
      <dgm:prSet presAssocID="{12FBF045-F3C9-4BF5-9EFA-9DEED1760B09}" presName="Name9" presStyleLbl="parChTrans1D2" presStyleIdx="8" presStyleCnt="11"/>
      <dgm:spPr/>
      <dgm:t>
        <a:bodyPr/>
        <a:lstStyle/>
        <a:p>
          <a:endParaRPr lang="en-US"/>
        </a:p>
      </dgm:t>
    </dgm:pt>
    <dgm:pt modelId="{D5DEAC01-9363-4844-8071-A739978EE9BE}" type="pres">
      <dgm:prSet presAssocID="{12FBF045-F3C9-4BF5-9EFA-9DEED1760B09}" presName="connTx" presStyleLbl="parChTrans1D2" presStyleIdx="8" presStyleCnt="11"/>
      <dgm:spPr/>
      <dgm:t>
        <a:bodyPr/>
        <a:lstStyle/>
        <a:p>
          <a:endParaRPr lang="en-US"/>
        </a:p>
      </dgm:t>
    </dgm:pt>
    <dgm:pt modelId="{B67E15DC-F138-42C6-883E-F22CC67CCD31}" type="pres">
      <dgm:prSet presAssocID="{B5C62BDE-C26D-4A4D-B697-70BB0C77DE76}" presName="node" presStyleLbl="node1" presStyleIdx="8" presStyleCnt="11">
        <dgm:presLayoutVars>
          <dgm:bulletEnabled val="1"/>
        </dgm:presLayoutVars>
      </dgm:prSet>
      <dgm:spPr/>
      <dgm:t>
        <a:bodyPr/>
        <a:lstStyle/>
        <a:p>
          <a:endParaRPr lang="en-US"/>
        </a:p>
      </dgm:t>
    </dgm:pt>
    <dgm:pt modelId="{32F71368-209D-4EF3-80C1-A33A833C3505}" type="pres">
      <dgm:prSet presAssocID="{8AE0C5EA-1DC8-45B7-806A-3B318ACCED21}" presName="Name9" presStyleLbl="parChTrans1D2" presStyleIdx="9" presStyleCnt="11"/>
      <dgm:spPr/>
      <dgm:t>
        <a:bodyPr/>
        <a:lstStyle/>
        <a:p>
          <a:endParaRPr lang="en-US"/>
        </a:p>
      </dgm:t>
    </dgm:pt>
    <dgm:pt modelId="{F6A2E6AF-4428-4CAB-8CFD-DB082C96D881}" type="pres">
      <dgm:prSet presAssocID="{8AE0C5EA-1DC8-45B7-806A-3B318ACCED21}" presName="connTx" presStyleLbl="parChTrans1D2" presStyleIdx="9" presStyleCnt="11"/>
      <dgm:spPr/>
      <dgm:t>
        <a:bodyPr/>
        <a:lstStyle/>
        <a:p>
          <a:endParaRPr lang="en-US"/>
        </a:p>
      </dgm:t>
    </dgm:pt>
    <dgm:pt modelId="{87F76E5B-4BFA-4B03-A9DA-127E82E5C0FB}" type="pres">
      <dgm:prSet presAssocID="{023CF2FB-FB71-48B0-A0E3-14F00FC6BE16}" presName="node" presStyleLbl="node1" presStyleIdx="9" presStyleCnt="11">
        <dgm:presLayoutVars>
          <dgm:bulletEnabled val="1"/>
        </dgm:presLayoutVars>
      </dgm:prSet>
      <dgm:spPr/>
      <dgm:t>
        <a:bodyPr/>
        <a:lstStyle/>
        <a:p>
          <a:endParaRPr lang="en-US"/>
        </a:p>
      </dgm:t>
    </dgm:pt>
    <dgm:pt modelId="{B8E5058D-F4EB-4CBF-BA30-6A2C2C9CDBA9}" type="pres">
      <dgm:prSet presAssocID="{721C8419-C8B5-46A8-B904-88CE1178347D}" presName="Name9" presStyleLbl="parChTrans1D2" presStyleIdx="10" presStyleCnt="11"/>
      <dgm:spPr/>
      <dgm:t>
        <a:bodyPr/>
        <a:lstStyle/>
        <a:p>
          <a:endParaRPr lang="en-US"/>
        </a:p>
      </dgm:t>
    </dgm:pt>
    <dgm:pt modelId="{E633196B-2A24-439A-A84C-135C55DF0271}" type="pres">
      <dgm:prSet presAssocID="{721C8419-C8B5-46A8-B904-88CE1178347D}" presName="connTx" presStyleLbl="parChTrans1D2" presStyleIdx="10" presStyleCnt="11"/>
      <dgm:spPr/>
      <dgm:t>
        <a:bodyPr/>
        <a:lstStyle/>
        <a:p>
          <a:endParaRPr lang="en-US"/>
        </a:p>
      </dgm:t>
    </dgm:pt>
    <dgm:pt modelId="{A1B329FF-2A48-4AB4-9E68-A374CE0E455D}" type="pres">
      <dgm:prSet presAssocID="{E773907E-87F0-4577-9653-C8661764E0A7}" presName="node" presStyleLbl="node1" presStyleIdx="10" presStyleCnt="11">
        <dgm:presLayoutVars>
          <dgm:bulletEnabled val="1"/>
        </dgm:presLayoutVars>
      </dgm:prSet>
      <dgm:spPr/>
      <dgm:t>
        <a:bodyPr/>
        <a:lstStyle/>
        <a:p>
          <a:endParaRPr lang="en-US"/>
        </a:p>
      </dgm:t>
    </dgm:pt>
  </dgm:ptLst>
  <dgm:cxnLst>
    <dgm:cxn modelId="{A56B4537-2370-4AE3-B3F8-B7FC1C452F75}" srcId="{89EDF0E1-116F-46F7-B79C-A867C2807EF5}" destId="{B5C62BDE-C26D-4A4D-B697-70BB0C77DE76}" srcOrd="8" destOrd="0" parTransId="{12FBF045-F3C9-4BF5-9EFA-9DEED1760B09}" sibTransId="{A35BA969-E170-40A5-8B3A-0C9D00BC2502}"/>
    <dgm:cxn modelId="{E4051F0C-65F5-47D3-95F7-C84A53B09FC9}" type="presOf" srcId="{721C8419-C8B5-46A8-B904-88CE1178347D}" destId="{B8E5058D-F4EB-4CBF-BA30-6A2C2C9CDBA9}" srcOrd="0" destOrd="0" presId="urn:microsoft.com/office/officeart/2005/8/layout/radial1"/>
    <dgm:cxn modelId="{41D3B36A-DF7C-40B1-B94B-16B6D18908E4}" type="presOf" srcId="{967810A7-B85D-4224-A89B-5DFAC4C7DED8}" destId="{638F64AF-EFB3-4C27-8183-7253C5F3E1AB}" srcOrd="0" destOrd="0" presId="urn:microsoft.com/office/officeart/2005/8/layout/radial1"/>
    <dgm:cxn modelId="{5C1B3E59-4E50-470C-ABBD-3E864E1C6D37}" type="presOf" srcId="{3507A181-9318-4206-8894-992435CC1145}" destId="{3B8A1553-4BCF-462A-AC9C-B23ACBC40AA1}" srcOrd="0" destOrd="0" presId="urn:microsoft.com/office/officeart/2005/8/layout/radial1"/>
    <dgm:cxn modelId="{23B44E51-1CC7-42D3-98B4-E80692134699}" srcId="{89EDF0E1-116F-46F7-B79C-A867C2807EF5}" destId="{0F4522BD-A494-4301-BB7C-2EEC6D02C8C9}" srcOrd="4" destOrd="0" parTransId="{20143F2F-9006-4EF0-87A1-3F0459CE96E5}" sibTransId="{A984C7BC-191A-43F3-84AE-FBE3F1379915}"/>
    <dgm:cxn modelId="{8F34827C-8F51-4D62-A0F3-603616396C1A}" type="presOf" srcId="{12FBF045-F3C9-4BF5-9EFA-9DEED1760B09}" destId="{D5DEAC01-9363-4844-8071-A739978EE9BE}" srcOrd="1" destOrd="0" presId="urn:microsoft.com/office/officeart/2005/8/layout/radial1"/>
    <dgm:cxn modelId="{B774848B-6E79-4446-9EAB-00F9AA80F5CD}" type="presOf" srcId="{721C8419-C8B5-46A8-B904-88CE1178347D}" destId="{E633196B-2A24-439A-A84C-135C55DF0271}" srcOrd="1" destOrd="0" presId="urn:microsoft.com/office/officeart/2005/8/layout/radial1"/>
    <dgm:cxn modelId="{85BC8EC6-6B20-42BE-846C-3A399F8568AF}" type="presOf" srcId="{8AE0C5EA-1DC8-45B7-806A-3B318ACCED21}" destId="{F6A2E6AF-4428-4CAB-8CFD-DB082C96D881}" srcOrd="1" destOrd="0" presId="urn:microsoft.com/office/officeart/2005/8/layout/radial1"/>
    <dgm:cxn modelId="{7D5E3640-24E0-4A3B-B3DB-B5A07B985E90}" type="presOf" srcId="{DF5C2D91-D6DB-4DA9-A1BD-53CD291F7C4F}" destId="{2A350A5C-EE24-49E7-B629-935D09A09F8D}" srcOrd="0" destOrd="0" presId="urn:microsoft.com/office/officeart/2005/8/layout/radial1"/>
    <dgm:cxn modelId="{411DBBB0-351F-4DD1-9704-129379E23990}" srcId="{89EDF0E1-116F-46F7-B79C-A867C2807EF5}" destId="{B37C95D4-F494-4CF8-91DE-8A0EB68C0B8C}" srcOrd="2" destOrd="0" parTransId="{AF155FD7-098C-4B02-95CF-76302C54F6AC}" sibTransId="{F4A6B074-C94F-4D14-8A3B-BF3F2BB88EEA}"/>
    <dgm:cxn modelId="{C8A8FA91-99AA-4F20-B19D-8C7D84A8D83E}" type="presOf" srcId="{20143F2F-9006-4EF0-87A1-3F0459CE96E5}" destId="{CBB28C6C-7004-485F-ADF4-6E133000B612}" srcOrd="1" destOrd="0" presId="urn:microsoft.com/office/officeart/2005/8/layout/radial1"/>
    <dgm:cxn modelId="{DDDE3789-28AF-45BF-B081-DEB39ED0B118}" type="presOf" srcId="{772484E9-ADF9-4F1E-B92D-505B21BCB666}" destId="{224E8D06-8E15-4B31-B63F-AE30DA913976}" srcOrd="0" destOrd="0" presId="urn:microsoft.com/office/officeart/2005/8/layout/radial1"/>
    <dgm:cxn modelId="{E86C46EF-3BE9-46E8-9ED0-133D3AB833A9}" type="presOf" srcId="{89EDF0E1-116F-46F7-B79C-A867C2807EF5}" destId="{59205552-AE31-46E1-9250-D382A0E14B73}" srcOrd="0" destOrd="0" presId="urn:microsoft.com/office/officeart/2005/8/layout/radial1"/>
    <dgm:cxn modelId="{CC9FFBCC-318B-4BF4-A59A-EADCBA229CF1}" type="presOf" srcId="{DF5C2D91-D6DB-4DA9-A1BD-53CD291F7C4F}" destId="{13249C34-A732-4F85-80BF-EA4363D85A4C}" srcOrd="1" destOrd="0" presId="urn:microsoft.com/office/officeart/2005/8/layout/radial1"/>
    <dgm:cxn modelId="{3C843DAA-3F58-4217-8C94-D6128745614F}" type="presOf" srcId="{A5D91100-CDE5-4B50-8A8B-E88F26B9C5A1}" destId="{6BF4BABC-C7D0-4FE0-9679-083F23532AF8}" srcOrd="0" destOrd="0" presId="urn:microsoft.com/office/officeart/2005/8/layout/radial1"/>
    <dgm:cxn modelId="{3F396F70-43C5-4465-A2FC-1453E5134E05}" type="presOf" srcId="{C1EFF56C-1B33-4D92-931D-95FE01063DC4}" destId="{7A0ACFCB-0ADD-4AD1-BD2D-92D67E2E8D82}" srcOrd="1" destOrd="0" presId="urn:microsoft.com/office/officeart/2005/8/layout/radial1"/>
    <dgm:cxn modelId="{4FF6C36F-3EDF-4D79-ADA0-AA7363B7C935}" type="presOf" srcId="{20143F2F-9006-4EF0-87A1-3F0459CE96E5}" destId="{B65B7144-A52B-4B13-A771-CB0E0DDFE169}" srcOrd="0" destOrd="0" presId="urn:microsoft.com/office/officeart/2005/8/layout/radial1"/>
    <dgm:cxn modelId="{07E7CE7C-2393-4377-84F1-3581DA619013}" type="presOf" srcId="{8AE0C5EA-1DC8-45B7-806A-3B318ACCED21}" destId="{32F71368-209D-4EF3-80C1-A33A833C3505}" srcOrd="0" destOrd="0" presId="urn:microsoft.com/office/officeart/2005/8/layout/radial1"/>
    <dgm:cxn modelId="{0406E4E7-CD96-4A2B-8B0B-D850B34E49F5}" type="presOf" srcId="{023CF2FB-FB71-48B0-A0E3-14F00FC6BE16}" destId="{87F76E5B-4BFA-4B03-A9DA-127E82E5C0FB}" srcOrd="0" destOrd="0" presId="urn:microsoft.com/office/officeart/2005/8/layout/radial1"/>
    <dgm:cxn modelId="{2A439722-A4DB-4D57-B8A1-D524BDFFE408}" type="presOf" srcId="{A5D91100-CDE5-4B50-8A8B-E88F26B9C5A1}" destId="{DA6D68A7-67AC-4745-A828-972ED7F54A62}" srcOrd="1" destOrd="0" presId="urn:microsoft.com/office/officeart/2005/8/layout/radial1"/>
    <dgm:cxn modelId="{BB66B287-EF30-4C97-8CAE-C8E3D51B097B}" type="presOf" srcId="{E773907E-87F0-4577-9653-C8661764E0A7}" destId="{A1B329FF-2A48-4AB4-9E68-A374CE0E455D}" srcOrd="0" destOrd="0" presId="urn:microsoft.com/office/officeart/2005/8/layout/radial1"/>
    <dgm:cxn modelId="{816D7106-89F1-4612-AFB7-662E30C96215}" type="presOf" srcId="{2C7EDD23-2A56-4912-AD61-E8C321287B67}" destId="{91D775A9-345C-4BE3-BF30-1D14874FF8F9}" srcOrd="0" destOrd="0" presId="urn:microsoft.com/office/officeart/2005/8/layout/radial1"/>
    <dgm:cxn modelId="{6CE94FE5-4B71-4079-9DF4-8963C873039F}" type="presOf" srcId="{12FBF045-F3C9-4BF5-9EFA-9DEED1760B09}" destId="{70AF5D10-05DE-4E6A-8602-2FDD47D175AF}" srcOrd="0" destOrd="0" presId="urn:microsoft.com/office/officeart/2005/8/layout/radial1"/>
    <dgm:cxn modelId="{65E85540-35A7-4388-9528-F45ACD49321A}" type="presOf" srcId="{C49EF842-45C6-449A-977A-26C436795907}" destId="{462E7AD2-B090-493E-9656-F42A51F5F674}" srcOrd="0" destOrd="0" presId="urn:microsoft.com/office/officeart/2005/8/layout/radial1"/>
    <dgm:cxn modelId="{C7C331E7-CF88-4417-98E8-8DE4C3558E62}" type="presOf" srcId="{0A37E83C-7982-4E8F-8628-E2A3E9B0AE10}" destId="{D3A2074D-DF5C-456E-B169-BC75A36E8DF9}" srcOrd="0" destOrd="0" presId="urn:microsoft.com/office/officeart/2005/8/layout/radial1"/>
    <dgm:cxn modelId="{F74623ED-DEA9-4FFF-8C63-88C0BC99D057}" srcId="{89EDF0E1-116F-46F7-B79C-A867C2807EF5}" destId="{C49EF842-45C6-449A-977A-26C436795907}" srcOrd="3" destOrd="0" parTransId="{3507A181-9318-4206-8894-992435CC1145}" sibTransId="{0893CA8B-D98C-4DD2-91FB-E58854423CF9}"/>
    <dgm:cxn modelId="{4F8F535A-64E2-4F7A-B99D-C65D59AF8C1D}" type="presOf" srcId="{AF155FD7-098C-4B02-95CF-76302C54F6AC}" destId="{BF9CAB9E-7D91-4B69-A81E-4587227F93BC}" srcOrd="0" destOrd="0" presId="urn:microsoft.com/office/officeart/2005/8/layout/radial1"/>
    <dgm:cxn modelId="{65A2B4E6-C57C-423F-906A-6CAF32BBB9A7}" srcId="{89EDF0E1-116F-46F7-B79C-A867C2807EF5}" destId="{487FC4EB-AA51-495E-BFF7-650FADE2629B}" srcOrd="1" destOrd="0" parTransId="{772484E9-ADF9-4F1E-B92D-505B21BCB666}" sibTransId="{B852E7B6-1F92-433B-ABDF-0E61C0DB9150}"/>
    <dgm:cxn modelId="{D6EA0E44-00B6-4277-950A-0C3AC5C68D35}" type="presOf" srcId="{772484E9-ADF9-4F1E-B92D-505B21BCB666}" destId="{346AEA1D-C3D4-4FF1-BD98-27602BC37D37}" srcOrd="1" destOrd="0" presId="urn:microsoft.com/office/officeart/2005/8/layout/radial1"/>
    <dgm:cxn modelId="{E6E7A55A-D35B-4A54-99D9-0AB4B40E3198}" srcId="{89EDF0E1-116F-46F7-B79C-A867C2807EF5}" destId="{49970DFA-B487-421D-8DD8-E513F6669015}" srcOrd="6" destOrd="0" parTransId="{EAA37F2B-B097-475A-B934-F36599BA580D}" sibTransId="{60B52D64-C2BE-48D1-B3A1-9CFBEB93A5FC}"/>
    <dgm:cxn modelId="{08DB40EA-5483-48AA-81DB-B1D3951123E6}" srcId="{967810A7-B85D-4224-A89B-5DFAC4C7DED8}" destId="{89EDF0E1-116F-46F7-B79C-A867C2807EF5}" srcOrd="0" destOrd="0" parTransId="{B45363EC-27C4-411D-932E-38BFAA90F6A1}" sibTransId="{9F9FA495-4223-4E5D-9DE9-85D0E955B184}"/>
    <dgm:cxn modelId="{64B72A54-5F37-4AA7-A8CE-92A8413E9CAC}" srcId="{89EDF0E1-116F-46F7-B79C-A867C2807EF5}" destId="{4560988E-9F6A-49F0-B5B5-E2762ACA2158}" srcOrd="5" destOrd="0" parTransId="{A5D91100-CDE5-4B50-8A8B-E88F26B9C5A1}" sibTransId="{B149ADB6-7538-4E08-838C-A05080F7D146}"/>
    <dgm:cxn modelId="{41B10AEE-A61E-45A8-9B11-51E5A0A6043E}" type="presOf" srcId="{487FC4EB-AA51-495E-BFF7-650FADE2629B}" destId="{934F309F-4878-446E-B298-968714272959}" srcOrd="0" destOrd="0" presId="urn:microsoft.com/office/officeart/2005/8/layout/radial1"/>
    <dgm:cxn modelId="{D067D30F-AFBB-4A73-BE32-FB459930C2D2}" type="presOf" srcId="{AF155FD7-098C-4B02-95CF-76302C54F6AC}" destId="{E3FF7F5F-8D77-4FCA-93A5-8E8C42A6D5CE}" srcOrd="1" destOrd="0" presId="urn:microsoft.com/office/officeart/2005/8/layout/radial1"/>
    <dgm:cxn modelId="{D503551E-99D8-449A-BA75-805F09AC8950}" type="presOf" srcId="{B37C95D4-F494-4CF8-91DE-8A0EB68C0B8C}" destId="{5B004460-F40F-4EDF-974C-3839CD2E887F}" srcOrd="0" destOrd="0" presId="urn:microsoft.com/office/officeart/2005/8/layout/radial1"/>
    <dgm:cxn modelId="{E9435E18-08D2-4264-A412-A7BEDB621245}" type="presOf" srcId="{C1EFF56C-1B33-4D92-931D-95FE01063DC4}" destId="{DB3F8359-0D8A-47EB-BD09-84BCA62E408A}" srcOrd="0" destOrd="0" presId="urn:microsoft.com/office/officeart/2005/8/layout/radial1"/>
    <dgm:cxn modelId="{507E63BE-1F77-474F-B330-8FAA95000F76}" type="presOf" srcId="{EAA37F2B-B097-475A-B934-F36599BA580D}" destId="{CB82F5AA-1DDB-4A38-A37D-B1B639006A30}" srcOrd="1" destOrd="0" presId="urn:microsoft.com/office/officeart/2005/8/layout/radial1"/>
    <dgm:cxn modelId="{7AC0CE7E-5049-439B-889C-D8FF174406FB}" type="presOf" srcId="{49970DFA-B487-421D-8DD8-E513F6669015}" destId="{9A928C96-35B8-4436-822F-4B629E902D2B}" srcOrd="0" destOrd="0" presId="urn:microsoft.com/office/officeart/2005/8/layout/radial1"/>
    <dgm:cxn modelId="{5EB2E32C-8593-4CB0-90DC-A9CFC0F904CB}" type="presOf" srcId="{EAA37F2B-B097-475A-B934-F36599BA580D}" destId="{3741527A-DB2D-4E0C-88B9-E2BBD203A385}" srcOrd="0" destOrd="0" presId="urn:microsoft.com/office/officeart/2005/8/layout/radial1"/>
    <dgm:cxn modelId="{ED9A51D6-A9BA-4930-862B-A3341D2C3CAD}" type="presOf" srcId="{B5C62BDE-C26D-4A4D-B697-70BB0C77DE76}" destId="{B67E15DC-F138-42C6-883E-F22CC67CCD31}" srcOrd="0" destOrd="0" presId="urn:microsoft.com/office/officeart/2005/8/layout/radial1"/>
    <dgm:cxn modelId="{A632C526-1037-43AE-80F7-7EF4A3C50728}" srcId="{89EDF0E1-116F-46F7-B79C-A867C2807EF5}" destId="{0A37E83C-7982-4E8F-8628-E2A3E9B0AE10}" srcOrd="7" destOrd="0" parTransId="{C1EFF56C-1B33-4D92-931D-95FE01063DC4}" sibTransId="{6526E09F-30E5-4927-BCBF-7AC1645477A7}"/>
    <dgm:cxn modelId="{EA04BE71-3F83-417C-B198-7D388025A960}" srcId="{89EDF0E1-116F-46F7-B79C-A867C2807EF5}" destId="{023CF2FB-FB71-48B0-A0E3-14F00FC6BE16}" srcOrd="9" destOrd="0" parTransId="{8AE0C5EA-1DC8-45B7-806A-3B318ACCED21}" sibTransId="{3CFE4411-4F23-41CE-997A-EFB6330B0DF1}"/>
    <dgm:cxn modelId="{8622FC38-5F83-455E-9619-E8B3092CDA5E}" srcId="{89EDF0E1-116F-46F7-B79C-A867C2807EF5}" destId="{E773907E-87F0-4577-9653-C8661764E0A7}" srcOrd="10" destOrd="0" parTransId="{721C8419-C8B5-46A8-B904-88CE1178347D}" sibTransId="{8E387DB6-0B92-47BF-A858-993F4E02E4A0}"/>
    <dgm:cxn modelId="{D7A7AFE0-6952-41A3-ACF4-2310C4066F19}" type="presOf" srcId="{0F4522BD-A494-4301-BB7C-2EEC6D02C8C9}" destId="{20993F7D-7CBE-4404-AFC8-20EC3FB81356}" srcOrd="0" destOrd="0" presId="urn:microsoft.com/office/officeart/2005/8/layout/radial1"/>
    <dgm:cxn modelId="{0E5F672D-3B06-409C-B08F-E5EE29415A21}" type="presOf" srcId="{4560988E-9F6A-49F0-B5B5-E2762ACA2158}" destId="{94FD6674-AD72-47A1-AA96-3D25E7547893}" srcOrd="0" destOrd="0" presId="urn:microsoft.com/office/officeart/2005/8/layout/radial1"/>
    <dgm:cxn modelId="{B1DD0428-B980-45C3-8175-6CD68146CBD1}" srcId="{89EDF0E1-116F-46F7-B79C-A867C2807EF5}" destId="{2C7EDD23-2A56-4912-AD61-E8C321287B67}" srcOrd="0" destOrd="0" parTransId="{DF5C2D91-D6DB-4DA9-A1BD-53CD291F7C4F}" sibTransId="{15692ED8-A908-494A-94C8-2EAFD2D2FE52}"/>
    <dgm:cxn modelId="{BED4B51D-7A27-4363-BB5F-AF1BE09E27C8}" type="presOf" srcId="{3507A181-9318-4206-8894-992435CC1145}" destId="{84B43F5C-A515-476C-988D-2DA3724C04CC}" srcOrd="1" destOrd="0" presId="urn:microsoft.com/office/officeart/2005/8/layout/radial1"/>
    <dgm:cxn modelId="{D5F5FF35-0265-46A3-829F-26A33FF42EF7}" type="presParOf" srcId="{638F64AF-EFB3-4C27-8183-7253C5F3E1AB}" destId="{59205552-AE31-46E1-9250-D382A0E14B73}" srcOrd="0" destOrd="0" presId="urn:microsoft.com/office/officeart/2005/8/layout/radial1"/>
    <dgm:cxn modelId="{D8CCF883-6B92-4E28-8178-5D82EC9B6893}" type="presParOf" srcId="{638F64AF-EFB3-4C27-8183-7253C5F3E1AB}" destId="{2A350A5C-EE24-49E7-B629-935D09A09F8D}" srcOrd="1" destOrd="0" presId="urn:microsoft.com/office/officeart/2005/8/layout/radial1"/>
    <dgm:cxn modelId="{115CC41D-D9AF-4145-A0D2-0C5C30E653B2}" type="presParOf" srcId="{2A350A5C-EE24-49E7-B629-935D09A09F8D}" destId="{13249C34-A732-4F85-80BF-EA4363D85A4C}" srcOrd="0" destOrd="0" presId="urn:microsoft.com/office/officeart/2005/8/layout/radial1"/>
    <dgm:cxn modelId="{452280BC-54EB-41E7-8762-AFDDA42F22CD}" type="presParOf" srcId="{638F64AF-EFB3-4C27-8183-7253C5F3E1AB}" destId="{91D775A9-345C-4BE3-BF30-1D14874FF8F9}" srcOrd="2" destOrd="0" presId="urn:microsoft.com/office/officeart/2005/8/layout/radial1"/>
    <dgm:cxn modelId="{8A52A550-94C2-4D88-8CDC-EC249D25D05E}" type="presParOf" srcId="{638F64AF-EFB3-4C27-8183-7253C5F3E1AB}" destId="{224E8D06-8E15-4B31-B63F-AE30DA913976}" srcOrd="3" destOrd="0" presId="urn:microsoft.com/office/officeart/2005/8/layout/radial1"/>
    <dgm:cxn modelId="{7D05CCC3-A7BD-4415-8A96-A86AA9DEE451}" type="presParOf" srcId="{224E8D06-8E15-4B31-B63F-AE30DA913976}" destId="{346AEA1D-C3D4-4FF1-BD98-27602BC37D37}" srcOrd="0" destOrd="0" presId="urn:microsoft.com/office/officeart/2005/8/layout/radial1"/>
    <dgm:cxn modelId="{0EC36873-0D52-4D43-AB97-81CA31746B88}" type="presParOf" srcId="{638F64AF-EFB3-4C27-8183-7253C5F3E1AB}" destId="{934F309F-4878-446E-B298-968714272959}" srcOrd="4" destOrd="0" presId="urn:microsoft.com/office/officeart/2005/8/layout/radial1"/>
    <dgm:cxn modelId="{CF83ECE9-0805-4657-A7C2-514682CC2505}" type="presParOf" srcId="{638F64AF-EFB3-4C27-8183-7253C5F3E1AB}" destId="{BF9CAB9E-7D91-4B69-A81E-4587227F93BC}" srcOrd="5" destOrd="0" presId="urn:microsoft.com/office/officeart/2005/8/layout/radial1"/>
    <dgm:cxn modelId="{AEDF8696-514A-42C0-96DB-F457D29491A1}" type="presParOf" srcId="{BF9CAB9E-7D91-4B69-A81E-4587227F93BC}" destId="{E3FF7F5F-8D77-4FCA-93A5-8E8C42A6D5CE}" srcOrd="0" destOrd="0" presId="urn:microsoft.com/office/officeart/2005/8/layout/radial1"/>
    <dgm:cxn modelId="{B536EA13-123D-4389-A25A-25F51CF5F384}" type="presParOf" srcId="{638F64AF-EFB3-4C27-8183-7253C5F3E1AB}" destId="{5B004460-F40F-4EDF-974C-3839CD2E887F}" srcOrd="6" destOrd="0" presId="urn:microsoft.com/office/officeart/2005/8/layout/radial1"/>
    <dgm:cxn modelId="{F7A67E03-19C6-4856-9EDF-3B08C20A4615}" type="presParOf" srcId="{638F64AF-EFB3-4C27-8183-7253C5F3E1AB}" destId="{3B8A1553-4BCF-462A-AC9C-B23ACBC40AA1}" srcOrd="7" destOrd="0" presId="urn:microsoft.com/office/officeart/2005/8/layout/radial1"/>
    <dgm:cxn modelId="{5FA1A17F-DF26-4F7E-9937-A72A970E4742}" type="presParOf" srcId="{3B8A1553-4BCF-462A-AC9C-B23ACBC40AA1}" destId="{84B43F5C-A515-476C-988D-2DA3724C04CC}" srcOrd="0" destOrd="0" presId="urn:microsoft.com/office/officeart/2005/8/layout/radial1"/>
    <dgm:cxn modelId="{F737731C-EC02-46FC-89FA-C6667EB7B7F4}" type="presParOf" srcId="{638F64AF-EFB3-4C27-8183-7253C5F3E1AB}" destId="{462E7AD2-B090-493E-9656-F42A51F5F674}" srcOrd="8" destOrd="0" presId="urn:microsoft.com/office/officeart/2005/8/layout/radial1"/>
    <dgm:cxn modelId="{07C4BB5E-94CD-44BD-9822-1C4240F48CC7}" type="presParOf" srcId="{638F64AF-EFB3-4C27-8183-7253C5F3E1AB}" destId="{B65B7144-A52B-4B13-A771-CB0E0DDFE169}" srcOrd="9" destOrd="0" presId="urn:microsoft.com/office/officeart/2005/8/layout/radial1"/>
    <dgm:cxn modelId="{F90C603E-2132-4523-B15F-D371A9498871}" type="presParOf" srcId="{B65B7144-A52B-4B13-A771-CB0E0DDFE169}" destId="{CBB28C6C-7004-485F-ADF4-6E133000B612}" srcOrd="0" destOrd="0" presId="urn:microsoft.com/office/officeart/2005/8/layout/radial1"/>
    <dgm:cxn modelId="{3DCE3CB2-7E86-4F4F-9CBC-177CFBAE599E}" type="presParOf" srcId="{638F64AF-EFB3-4C27-8183-7253C5F3E1AB}" destId="{20993F7D-7CBE-4404-AFC8-20EC3FB81356}" srcOrd="10" destOrd="0" presId="urn:microsoft.com/office/officeart/2005/8/layout/radial1"/>
    <dgm:cxn modelId="{9D002739-80C8-4E11-ADB3-4067CF9CAD76}" type="presParOf" srcId="{638F64AF-EFB3-4C27-8183-7253C5F3E1AB}" destId="{6BF4BABC-C7D0-4FE0-9679-083F23532AF8}" srcOrd="11" destOrd="0" presId="urn:microsoft.com/office/officeart/2005/8/layout/radial1"/>
    <dgm:cxn modelId="{F65DBD7E-2805-4DBF-A0AE-957B048A605F}" type="presParOf" srcId="{6BF4BABC-C7D0-4FE0-9679-083F23532AF8}" destId="{DA6D68A7-67AC-4745-A828-972ED7F54A62}" srcOrd="0" destOrd="0" presId="urn:microsoft.com/office/officeart/2005/8/layout/radial1"/>
    <dgm:cxn modelId="{37097A6F-6AEE-40E8-A773-AC3C36431240}" type="presParOf" srcId="{638F64AF-EFB3-4C27-8183-7253C5F3E1AB}" destId="{94FD6674-AD72-47A1-AA96-3D25E7547893}" srcOrd="12" destOrd="0" presId="urn:microsoft.com/office/officeart/2005/8/layout/radial1"/>
    <dgm:cxn modelId="{1E1F4830-2344-4033-A8EE-5D75FCB1F94D}" type="presParOf" srcId="{638F64AF-EFB3-4C27-8183-7253C5F3E1AB}" destId="{3741527A-DB2D-4E0C-88B9-E2BBD203A385}" srcOrd="13" destOrd="0" presId="urn:microsoft.com/office/officeart/2005/8/layout/radial1"/>
    <dgm:cxn modelId="{24FBDB5A-ADB0-4DCA-A2B6-9B908F45311D}" type="presParOf" srcId="{3741527A-DB2D-4E0C-88B9-E2BBD203A385}" destId="{CB82F5AA-1DDB-4A38-A37D-B1B639006A30}" srcOrd="0" destOrd="0" presId="urn:microsoft.com/office/officeart/2005/8/layout/radial1"/>
    <dgm:cxn modelId="{1565FF27-E24F-4F8A-805E-313B5B1E9E0D}" type="presParOf" srcId="{638F64AF-EFB3-4C27-8183-7253C5F3E1AB}" destId="{9A928C96-35B8-4436-822F-4B629E902D2B}" srcOrd="14" destOrd="0" presId="urn:microsoft.com/office/officeart/2005/8/layout/radial1"/>
    <dgm:cxn modelId="{8DAB9F7A-6CA7-47DC-86DD-E92B47EF02BD}" type="presParOf" srcId="{638F64AF-EFB3-4C27-8183-7253C5F3E1AB}" destId="{DB3F8359-0D8A-47EB-BD09-84BCA62E408A}" srcOrd="15" destOrd="0" presId="urn:microsoft.com/office/officeart/2005/8/layout/radial1"/>
    <dgm:cxn modelId="{0908A4A7-7096-45AC-B002-67314A111E60}" type="presParOf" srcId="{DB3F8359-0D8A-47EB-BD09-84BCA62E408A}" destId="{7A0ACFCB-0ADD-4AD1-BD2D-92D67E2E8D82}" srcOrd="0" destOrd="0" presId="urn:microsoft.com/office/officeart/2005/8/layout/radial1"/>
    <dgm:cxn modelId="{645C6E09-AD01-4CC8-954B-FAE59DD5B9A3}" type="presParOf" srcId="{638F64AF-EFB3-4C27-8183-7253C5F3E1AB}" destId="{D3A2074D-DF5C-456E-B169-BC75A36E8DF9}" srcOrd="16" destOrd="0" presId="urn:microsoft.com/office/officeart/2005/8/layout/radial1"/>
    <dgm:cxn modelId="{4719787C-0D6A-4785-BBD9-F95500C1D5E2}" type="presParOf" srcId="{638F64AF-EFB3-4C27-8183-7253C5F3E1AB}" destId="{70AF5D10-05DE-4E6A-8602-2FDD47D175AF}" srcOrd="17" destOrd="0" presId="urn:microsoft.com/office/officeart/2005/8/layout/radial1"/>
    <dgm:cxn modelId="{7A15B29E-E53F-44C4-8C6C-69F5049A7014}" type="presParOf" srcId="{70AF5D10-05DE-4E6A-8602-2FDD47D175AF}" destId="{D5DEAC01-9363-4844-8071-A739978EE9BE}" srcOrd="0" destOrd="0" presId="urn:microsoft.com/office/officeart/2005/8/layout/radial1"/>
    <dgm:cxn modelId="{F1A25A26-F17B-4B54-B511-14CAF9C4AC68}" type="presParOf" srcId="{638F64AF-EFB3-4C27-8183-7253C5F3E1AB}" destId="{B67E15DC-F138-42C6-883E-F22CC67CCD31}" srcOrd="18" destOrd="0" presId="urn:microsoft.com/office/officeart/2005/8/layout/radial1"/>
    <dgm:cxn modelId="{707C66A5-B05E-4452-9520-D53909C3C92A}" type="presParOf" srcId="{638F64AF-EFB3-4C27-8183-7253C5F3E1AB}" destId="{32F71368-209D-4EF3-80C1-A33A833C3505}" srcOrd="19" destOrd="0" presId="urn:microsoft.com/office/officeart/2005/8/layout/radial1"/>
    <dgm:cxn modelId="{394CAA0D-E65D-4ED0-9895-DD8D4FAB83BA}" type="presParOf" srcId="{32F71368-209D-4EF3-80C1-A33A833C3505}" destId="{F6A2E6AF-4428-4CAB-8CFD-DB082C96D881}" srcOrd="0" destOrd="0" presId="urn:microsoft.com/office/officeart/2005/8/layout/radial1"/>
    <dgm:cxn modelId="{517D3F69-86A1-4658-928E-927AAED966CA}" type="presParOf" srcId="{638F64AF-EFB3-4C27-8183-7253C5F3E1AB}" destId="{87F76E5B-4BFA-4B03-A9DA-127E82E5C0FB}" srcOrd="20" destOrd="0" presId="urn:microsoft.com/office/officeart/2005/8/layout/radial1"/>
    <dgm:cxn modelId="{8899F873-DB1D-4DB1-B9A7-7EA83DF594C0}" type="presParOf" srcId="{638F64AF-EFB3-4C27-8183-7253C5F3E1AB}" destId="{B8E5058D-F4EB-4CBF-BA30-6A2C2C9CDBA9}" srcOrd="21" destOrd="0" presId="urn:microsoft.com/office/officeart/2005/8/layout/radial1"/>
    <dgm:cxn modelId="{4BE94AD6-7B64-45C9-8414-B09707E3DBDD}" type="presParOf" srcId="{B8E5058D-F4EB-4CBF-BA30-6A2C2C9CDBA9}" destId="{E633196B-2A24-439A-A84C-135C55DF0271}" srcOrd="0" destOrd="0" presId="urn:microsoft.com/office/officeart/2005/8/layout/radial1"/>
    <dgm:cxn modelId="{01E53B38-EB01-4F75-BC0A-D7970CC39AD0}" type="presParOf" srcId="{638F64AF-EFB3-4C27-8183-7253C5F3E1AB}" destId="{A1B329FF-2A48-4AB4-9E68-A374CE0E455D}" srcOrd="22"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1447800"/>
            <a:ext cx="33528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2" descr="C:\Documents and Settings\PresPRO\Desktop\June 2007 temps\PPP_XBUSI_TLE_TECHNO_TILES.png"/>
          <p:cNvPicPr>
            <a:picLocks noChangeAspect="1" noChangeArrowheads="1"/>
          </p:cNvPicPr>
          <p:nvPr userDrawn="1"/>
        </p:nvPicPr>
        <p:blipFill>
          <a:blip r:embed="rId2"/>
          <a:srcRect/>
          <a:stretch>
            <a:fillRect/>
          </a:stretch>
        </p:blipFill>
        <p:spPr bwMode="auto">
          <a:xfrm>
            <a:off x="0" y="0"/>
            <a:ext cx="9144001" cy="6858000"/>
          </a:xfrm>
          <a:prstGeom prst="rect">
            <a:avLst/>
          </a:prstGeom>
          <a:noFill/>
        </p:spPr>
      </p:pic>
      <p:sp>
        <p:nvSpPr>
          <p:cNvPr id="2" name="Title 1"/>
          <p:cNvSpPr>
            <a:spLocks noGrp="1"/>
          </p:cNvSpPr>
          <p:nvPr>
            <p:ph type="ctrTitle"/>
          </p:nvPr>
        </p:nvSpPr>
        <p:spPr>
          <a:xfrm>
            <a:off x="228600" y="209553"/>
            <a:ext cx="8686800" cy="1162048"/>
          </a:xfrm>
        </p:spPr>
        <p:txBody>
          <a:bodyPr/>
          <a:lstStyle/>
          <a:p>
            <a:r>
              <a:rPr lang="en-US" smtClean="0"/>
              <a:t>Click to edit Master title style</a:t>
            </a:r>
            <a:endParaRPr lang="en-US"/>
          </a:p>
        </p:txBody>
      </p:sp>
      <p:sp>
        <p:nvSpPr>
          <p:cNvPr id="3" name="Subtitle 2"/>
          <p:cNvSpPr>
            <a:spLocks noGrp="1"/>
          </p:cNvSpPr>
          <p:nvPr>
            <p:ph type="subTitle" idx="1"/>
          </p:nvPr>
        </p:nvSpPr>
        <p:spPr>
          <a:xfrm>
            <a:off x="228600" y="1905000"/>
            <a:ext cx="2438400" cy="4572000"/>
          </a:xfrm>
        </p:spPr>
        <p:txBody>
          <a:bodyPr anchor="ctr" anchorCtr="0"/>
          <a:lstStyle>
            <a:lvl1pPr marL="0" indent="0" algn="ctr">
              <a:buNone/>
              <a:defRPr b="1">
                <a:solidFill>
                  <a:schemeClr val="bg1"/>
                </a:solidFill>
                <a:effectLst>
                  <a:reflection blurRad="6350" stA="55000" endA="300" endPos="45500" dir="5400000" sy="-100000" algn="bl" rotWithShape="0"/>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2" descr="C:\Documents and Settings\PresPRO\Desktop\June 2007 temps\PPP_XBUSI_TXT_TECHNO_TILES2.png"/>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2" descr="C:\Documents and Settings\PresPRO\Desktop\June 2007 temps\PPP_XBUSI_TXT_TECHNO_TILES.png"/>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2_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2" descr="C:\Documents and Settings\PresPRO\Desktop\June 2007 temps\PPP_XBUSI_TXT_TECHNO_TILES3.png"/>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3_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3" descr="C:\Documents and Settings\PresPRO\Desktop\June 2007 temps\PPP_XBUSI_TXT_TECHNO_TILES4.png"/>
          <p:cNvPicPr>
            <a:picLocks noChangeAspect="1" noChangeArrowheads="1"/>
          </p:cNvPicPr>
          <p:nvPr userDrawn="1"/>
        </p:nvPicPr>
        <p:blipFill>
          <a:blip r:embed="rId2"/>
          <a:srcRect/>
          <a:stretch>
            <a:fillRect/>
          </a:stretch>
        </p:blipFill>
        <p:spPr bwMode="auto">
          <a:xfrm>
            <a:off x="0" y="1"/>
            <a:ext cx="9144000" cy="6857999"/>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65C9E1-6621-4182-8902-0F26D3A31514}" type="datetimeFigureOut">
              <a:rPr lang="en-US" smtClean="0"/>
              <a:pPr/>
              <a:t>4/24/2011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242A718-4B6A-426C-87B0-EDD8B353F2B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cs typeface="Arial" pitchFamily="34" charset="0"/>
            </a:endParaRPr>
          </a:p>
        </p:txBody>
      </p:sp>
      <p:sp>
        <p:nvSpPr>
          <p:cNvPr id="8" name="Rectangle 7"/>
          <p:cNvSpPr/>
          <p:nvPr/>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cs typeface="Arial" pitchFamily="34" charset="0"/>
            </a:endParaRPr>
          </a:p>
        </p:txBody>
      </p:sp>
      <p:pic>
        <p:nvPicPr>
          <p:cNvPr id="9" name="Picture 3" descr="C:\Documents and Settings\PresPRO\Desktop\June 2007 temps\PPP_XBUSI_TXT_TECHNO_TILES4.png"/>
          <p:cNvPicPr>
            <a:picLocks noChangeAspect="1" noChangeArrowheads="1"/>
          </p:cNvPicPr>
          <p:nvPr/>
        </p:nvPicPr>
        <p:blipFill>
          <a:blip r:embed="rId17"/>
          <a:stretch>
            <a:fillRect/>
          </a:stretch>
        </p:blipFill>
        <p:spPr bwMode="auto">
          <a:xfrm>
            <a:off x="1" y="1"/>
            <a:ext cx="9143997" cy="6857999"/>
          </a:xfrm>
          <a:prstGeom prst="rect">
            <a:avLst/>
          </a:prstGeom>
          <a:noFill/>
        </p:spPr>
      </p:pic>
      <p:sp>
        <p:nvSpPr>
          <p:cNvPr id="10" name="Rectangle 9"/>
          <p:cNvSpPr/>
          <p:nvPr/>
        </p:nvSpPr>
        <p:spPr>
          <a:xfrm>
            <a:off x="1466848" y="1447800"/>
            <a:ext cx="152400" cy="541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cs typeface="Arial" pitchFamily="34" charset="0"/>
            </a:endParaRPr>
          </a:p>
        </p:txBody>
      </p:sp>
      <p:sp>
        <p:nvSpPr>
          <p:cNvPr id="2" name="Title Placeholder 1"/>
          <p:cNvSpPr>
            <a:spLocks noGrp="1"/>
          </p:cNvSpPr>
          <p:nvPr>
            <p:ph type="title"/>
          </p:nvPr>
        </p:nvSpPr>
        <p:spPr>
          <a:xfrm>
            <a:off x="457200" y="228600"/>
            <a:ext cx="8229600" cy="762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24000" y="1676400"/>
            <a:ext cx="7162800" cy="4449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fld id="{E365C9E1-6621-4182-8902-0F26D3A31514}" type="datetimeFigureOut">
              <a:rPr lang="en-US" smtClean="0"/>
              <a:pPr/>
              <a:t>4/24/2011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fld id="{9242A718-4B6A-426C-87B0-EDD8B353F2B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ctr" defTabSz="914400" rtl="0" eaLnBrk="1" latinLnBrk="0" hangingPunct="1">
        <a:spcBef>
          <a:spcPct val="0"/>
        </a:spcBef>
        <a:buNone/>
        <a:defRPr sz="4400" b="1" kern="1200">
          <a:solidFill>
            <a:schemeClr val="bg1"/>
          </a:solidFill>
          <a:effectLst>
            <a:reflection blurRad="6350" stA="55000" endA="300" endPos="45500" dir="5400000" sy="-100000" algn="bl" rotWithShape="0"/>
          </a:effectLst>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MqSH5TMYlz4"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edupln.ning.com/video" TargetMode="External"/><Relationship Id="rId7" Type="http://schemas.openxmlformats.org/officeDocument/2006/relationships/image" Target="../media/image7.png"/><Relationship Id="rId2" Type="http://schemas.openxmlformats.org/officeDocument/2006/relationships/hyperlink" Target="http://edupln.ning.com/" TargetMode="External"/><Relationship Id="rId1" Type="http://schemas.openxmlformats.org/officeDocument/2006/relationships/slideLayout" Target="../slideLayouts/slideLayout5.xml"/><Relationship Id="rId6" Type="http://schemas.openxmlformats.org/officeDocument/2006/relationships/hyperlink" Target="http://twitter.com/" TargetMode="External"/><Relationship Id="rId5" Type="http://schemas.openxmlformats.org/officeDocument/2006/relationships/hyperlink" Target="http://edupln.ning.com/forum" TargetMode="External"/><Relationship Id="rId4" Type="http://schemas.openxmlformats.org/officeDocument/2006/relationships/hyperlink" Target="http://edupln.ning.com/group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classroom20.com/forum" TargetMode="External"/><Relationship Id="rId2" Type="http://schemas.openxmlformats.org/officeDocument/2006/relationships/hyperlink" Target="http://www.classroom20.com/groups" TargetMode="Externa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hyperlink" Target="http://live.classroom20.com/calendar.html"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www.classroom20.com/group/11sustainabilityandfeasibility" TargetMode="Externa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9.xml"/><Relationship Id="rId6" Type="http://schemas.openxmlformats.org/officeDocument/2006/relationships/image" Target="../media/image13.jpeg"/><Relationship Id="rId5" Type="http://schemas.openxmlformats.org/officeDocument/2006/relationships/image" Target="../media/image12.gif"/><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diagramLayout" Target="../diagrams/layout1.xml"/><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diagramData" Target="../diagrams/data1.xml"/><Relationship Id="rId16" Type="http://schemas.openxmlformats.org/officeDocument/2006/relationships/image" Target="../media/image28.png"/><Relationship Id="rId1" Type="http://schemas.openxmlformats.org/officeDocument/2006/relationships/slideLayout" Target="../slideLayouts/slideLayout11.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diagramColors" Target="../diagrams/colors1.xml"/><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diagramQuickStyle" Target="../diagrams/quickStyle1.xml"/><Relationship Id="rId9" Type="http://schemas.openxmlformats.org/officeDocument/2006/relationships/image" Target="../media/image21.png"/><Relationship Id="rId1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Personalized Learning</a:t>
            </a:r>
            <a:endParaRPr lang="en-US" dirty="0"/>
          </a:p>
        </p:txBody>
      </p:sp>
      <p:sp>
        <p:nvSpPr>
          <p:cNvPr id="3" name="Subtitle 2"/>
          <p:cNvSpPr>
            <a:spLocks noGrp="1"/>
          </p:cNvSpPr>
          <p:nvPr>
            <p:ph type="subTitle" idx="1"/>
          </p:nvPr>
        </p:nvSpPr>
        <p:spPr>
          <a:xfrm>
            <a:off x="228600" y="1905000"/>
            <a:ext cx="2514600" cy="4572000"/>
          </a:xfrm>
        </p:spPr>
        <p:txBody>
          <a:bodyPr/>
          <a:lstStyle/>
          <a:p>
            <a:r>
              <a:rPr lang="en-US" dirty="0" smtClean="0"/>
              <a:t>Anytime and Everywhere</a:t>
            </a:r>
          </a:p>
          <a:p>
            <a:endParaRPr lang="en-US" dirty="0" smtClean="0"/>
          </a:p>
          <a:p>
            <a:endParaRPr lang="en-US" dirty="0" smtClean="0"/>
          </a:p>
          <a:p>
            <a:r>
              <a:rPr lang="en-US" sz="2400" dirty="0" smtClean="0">
                <a:solidFill>
                  <a:schemeClr val="accent1">
                    <a:lumMod val="40000"/>
                    <a:lumOff val="60000"/>
                  </a:schemeClr>
                </a:solidFill>
              </a:rPr>
              <a:t>Leanne Knight </a:t>
            </a:r>
          </a:p>
          <a:p>
            <a:r>
              <a:rPr lang="en-US" sz="2400" dirty="0" smtClean="0">
                <a:solidFill>
                  <a:schemeClr val="accent1">
                    <a:lumMod val="40000"/>
                    <a:lumOff val="60000"/>
                  </a:schemeClr>
                </a:solidFill>
              </a:rPr>
              <a:t>ET8019</a:t>
            </a:r>
            <a:endParaRPr lang="en-US" dirty="0">
              <a:solidFill>
                <a:schemeClr val="accent1">
                  <a:lumMod val="40000"/>
                  <a:lumOff val="6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TextBox 2"/>
          <p:cNvSpPr txBox="1"/>
          <p:nvPr/>
        </p:nvSpPr>
        <p:spPr>
          <a:xfrm>
            <a:off x="1828800" y="1828800"/>
            <a:ext cx="6858000" cy="4832092"/>
          </a:xfrm>
          <a:prstGeom prst="rect">
            <a:avLst/>
          </a:prstGeom>
          <a:noFill/>
        </p:spPr>
        <p:txBody>
          <a:bodyPr wrap="square" rtlCol="0">
            <a:spAutoFit/>
          </a:bodyPr>
          <a:lstStyle/>
          <a:p>
            <a:pPr>
              <a:buFont typeface="Arial" pitchFamily="34" charset="0"/>
              <a:buChar char="•"/>
            </a:pPr>
            <a:r>
              <a:rPr lang="en-US" sz="2800" dirty="0" smtClean="0"/>
              <a:t>Using Information systems helps to focus a professional’s ability to find pertinent professional development. </a:t>
            </a:r>
          </a:p>
          <a:p>
            <a:pPr>
              <a:buFont typeface="Arial" pitchFamily="34" charset="0"/>
              <a:buChar char="•"/>
            </a:pPr>
            <a:r>
              <a:rPr lang="en-US" sz="2800" dirty="0" smtClean="0"/>
              <a:t>Information systems make this possible since people can now contact each other over the internet in a multitude of ways at practically no cost. </a:t>
            </a:r>
          </a:p>
          <a:p>
            <a:pPr>
              <a:buFont typeface="Arial" pitchFamily="34" charset="0"/>
              <a:buChar char="•"/>
            </a:pPr>
            <a:r>
              <a:rPr lang="en-US" sz="2800" dirty="0" smtClean="0"/>
              <a:t>Utilizing a host of information systems is paramount to personal learning networks. </a:t>
            </a:r>
          </a:p>
          <a:p>
            <a:pPr>
              <a:buFont typeface="Arial" pitchFamily="34" charset="0"/>
              <a:buChar char="•"/>
            </a:pPr>
            <a:r>
              <a:rPr lang="en-US" sz="2800" dirty="0" smtClean="0"/>
              <a:t>Teachers can find a variety of options within Facebook, Ning, Twitter, Diigo, etc.</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Works Cited</a:t>
            </a:r>
            <a:endParaRPr lang="en-US" dirty="0"/>
          </a:p>
        </p:txBody>
      </p:sp>
      <p:sp>
        <p:nvSpPr>
          <p:cNvPr id="7" name="Content Placeholder 6"/>
          <p:cNvSpPr>
            <a:spLocks noGrp="1"/>
          </p:cNvSpPr>
          <p:nvPr>
            <p:ph idx="1"/>
          </p:nvPr>
        </p:nvSpPr>
        <p:spPr>
          <a:xfrm>
            <a:off x="1524000" y="1981200"/>
            <a:ext cx="7162800" cy="5257800"/>
          </a:xfrm>
        </p:spPr>
        <p:txBody>
          <a:bodyPr>
            <a:normAutofit fontScale="77500" lnSpcReduction="20000"/>
          </a:bodyPr>
          <a:lstStyle/>
          <a:p>
            <a:pPr>
              <a:lnSpc>
                <a:spcPct val="200000"/>
              </a:lnSpc>
              <a:buNone/>
            </a:pPr>
            <a:r>
              <a:rPr lang="en-US" sz="1700" dirty="0" smtClean="0"/>
              <a:t>Cartelli, A. (2006). Semantics, ontologies and information systems in education: Concerns and proposals. </a:t>
            </a:r>
            <a:r>
              <a:rPr lang="en-US" sz="1700" i="1" dirty="0" smtClean="0"/>
              <a:t>Issues in Informing Science and Information Technology,Vol3.</a:t>
            </a:r>
            <a:r>
              <a:rPr lang="en-US" sz="1700" dirty="0" smtClean="0"/>
              <a:t> Retrieved on April 20, 2011, from http://informingscience.org/proceedings/InSITE2006/IISITCart211.pdf</a:t>
            </a:r>
          </a:p>
          <a:p>
            <a:pPr>
              <a:lnSpc>
                <a:spcPct val="200000"/>
              </a:lnSpc>
              <a:buNone/>
            </a:pPr>
            <a:r>
              <a:rPr lang="en-US" sz="1700" dirty="0" smtClean="0"/>
              <a:t>Dryden, G., &amp; Vos, J., (2005). </a:t>
            </a:r>
            <a:r>
              <a:rPr lang="en-US" sz="1700" i="1" dirty="0" smtClean="0"/>
              <a:t>The New Learning Revolution: How Britain Can Lead the World in Learning, Education, and Schooling</a:t>
            </a:r>
            <a:r>
              <a:rPr lang="en-US" sz="1700" dirty="0" smtClean="0"/>
              <a:t>. UK: Network Educational Press Ltd. p. 127</a:t>
            </a:r>
            <a:r>
              <a:rPr lang="en-US" sz="1700" dirty="0" smtClean="0"/>
              <a:t>.</a:t>
            </a:r>
            <a:endParaRPr lang="en-US" sz="1700" dirty="0" smtClean="0"/>
          </a:p>
          <a:p>
            <a:pPr>
              <a:lnSpc>
                <a:spcPct val="200000"/>
              </a:lnSpc>
              <a:buNone/>
            </a:pPr>
            <a:r>
              <a:rPr lang="en-US" sz="1700" dirty="0" smtClean="0"/>
              <a:t>Personal Learning Networks. (2011 April 10). In </a:t>
            </a:r>
            <a:r>
              <a:rPr lang="en-US" sz="1700" i="1" dirty="0" smtClean="0"/>
              <a:t>Wikipedia</a:t>
            </a:r>
            <a:r>
              <a:rPr lang="en-US" sz="1700" dirty="0" smtClean="0"/>
              <a:t>  Retrieved on April 21, 201, from http://en.wikipedia.org/wiki/Personal_Learning_Networks</a:t>
            </a:r>
          </a:p>
          <a:p>
            <a:pPr>
              <a:lnSpc>
                <a:spcPct val="200000"/>
              </a:lnSpc>
              <a:buNone/>
            </a:pPr>
            <a:r>
              <a:rPr lang="en-US" sz="1700" dirty="0" smtClean="0"/>
              <a:t>Tolley, H., &amp; Shulruf, B. (2009). From data to knowledge: The interaction between data management systems in educational institutions and the delivery of quality education</a:t>
            </a:r>
            <a:r>
              <a:rPr lang="en-US" sz="1700" dirty="0" smtClean="0"/>
              <a:t>.</a:t>
            </a:r>
          </a:p>
          <a:p>
            <a:pPr>
              <a:lnSpc>
                <a:spcPct val="200000"/>
              </a:lnSpc>
              <a:buNone/>
            </a:pPr>
            <a:r>
              <a:rPr lang="en-US" sz="1700" dirty="0" smtClean="0"/>
              <a:t>Sketchy Explanation: Starting a </a:t>
            </a:r>
            <a:r>
              <a:rPr lang="en-US" sz="1700" dirty="0" smtClean="0"/>
              <a:t>PLN. (2010 June 27).  Retrieved on April 21, 2011 at http</a:t>
            </a:r>
            <a:r>
              <a:rPr lang="en-US" sz="1700" dirty="0" smtClean="0"/>
              <a:t>://www.youtube.com/watch?v=MqSH5TMYlz4</a:t>
            </a:r>
            <a:endParaRPr lang="en-US" sz="1700" dirty="0" smtClean="0"/>
          </a:p>
          <a:p>
            <a:pPr>
              <a:lnSpc>
                <a:spcPct val="200000"/>
              </a:lnSpc>
              <a:buNone/>
            </a:pPr>
            <a:endParaRPr lang="en-US" sz="1800" dirty="0" smtClean="0"/>
          </a:p>
          <a:p>
            <a:pPr>
              <a:lnSpc>
                <a:spcPct val="200000"/>
              </a:lnSpc>
              <a:buNone/>
            </a:pPr>
            <a:endParaRPr lang="en-US" sz="1800" dirty="0" smtClean="0"/>
          </a:p>
          <a:p>
            <a:pPr>
              <a:lnSpc>
                <a:spcPct val="200000"/>
              </a:lnSpc>
              <a:buNone/>
            </a:pPr>
            <a:endParaRPr lang="en-US" sz="1800" dirty="0"/>
          </a:p>
        </p:txBody>
      </p:sp>
    </p:spTree>
    <p:extLst>
      <p:ext uri="{BB962C8B-B14F-4D97-AF65-F5344CB8AC3E}">
        <p14:creationId xmlns="" xmlns:p14="http://schemas.microsoft.com/office/powerpoint/2010/main" val="4256100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Importance</a:t>
            </a:r>
            <a:endParaRPr lang="en-US" dirty="0"/>
          </a:p>
        </p:txBody>
      </p:sp>
      <p:sp>
        <p:nvSpPr>
          <p:cNvPr id="5" name="Content Placeholder 4"/>
          <p:cNvSpPr>
            <a:spLocks noGrp="1"/>
          </p:cNvSpPr>
          <p:nvPr>
            <p:ph idx="1"/>
          </p:nvPr>
        </p:nvSpPr>
        <p:spPr/>
        <p:txBody>
          <a:bodyPr>
            <a:normAutofit fontScale="85000" lnSpcReduction="20000"/>
          </a:bodyPr>
          <a:lstStyle/>
          <a:p>
            <a:pPr marL="0" indent="0">
              <a:buNone/>
            </a:pPr>
            <a:r>
              <a:rPr lang="en-US" dirty="0" smtClean="0"/>
              <a:t>"For the first time in history, we know now how to store virtually all humanity's most important information and make it available, almost instantly, in almost any form, to almost anyone on earth. We also know how to do that in great new ways so that people can interact with it, and learn from it” (Dryden &amp; Vos, 2005). </a:t>
            </a:r>
            <a:r>
              <a:rPr lang="en-US" dirty="0" smtClean="0"/>
              <a:t>Online information is utilized in many different ways. As an educators, we need to find appropriate avenues to control our own professional development. With the multitude of networks available online, our options are vast.</a:t>
            </a:r>
          </a:p>
        </p:txBody>
      </p:sp>
    </p:spTree>
    <p:extLst>
      <p:ext uri="{BB962C8B-B14F-4D97-AF65-F5344CB8AC3E}">
        <p14:creationId xmlns="" xmlns:p14="http://schemas.microsoft.com/office/powerpoint/2010/main" val="1083268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Personal Learning Networks</a:t>
            </a:r>
            <a:endParaRPr lang="en-US" dirty="0"/>
          </a:p>
        </p:txBody>
      </p:sp>
      <p:sp>
        <p:nvSpPr>
          <p:cNvPr id="5" name="Content Placeholder 4"/>
          <p:cNvSpPr>
            <a:spLocks noGrp="1"/>
          </p:cNvSpPr>
          <p:nvPr>
            <p:ph idx="1"/>
          </p:nvPr>
        </p:nvSpPr>
        <p:spPr>
          <a:xfrm>
            <a:off x="1524000" y="1828800"/>
            <a:ext cx="7162800" cy="4800600"/>
          </a:xfrm>
        </p:spPr>
        <p:txBody>
          <a:bodyPr>
            <a:normAutofit fontScale="70000" lnSpcReduction="20000"/>
          </a:bodyPr>
          <a:lstStyle/>
          <a:p>
            <a:pPr marL="0" indent="0">
              <a:buNone/>
            </a:pPr>
            <a:r>
              <a:rPr lang="en-US" dirty="0" smtClean="0"/>
              <a:t>One way for us to utilize online resources for professional development is to utilize a Personal Learning Network (PLN</a:t>
            </a:r>
            <a:r>
              <a:rPr lang="en-US" dirty="0" smtClean="0"/>
              <a:t>). </a:t>
            </a:r>
          </a:p>
          <a:p>
            <a:pPr marL="0" indent="0">
              <a:buNone/>
            </a:pPr>
            <a:endParaRPr lang="en-US" dirty="0" smtClean="0"/>
          </a:p>
          <a:p>
            <a:pPr marL="0" indent="0">
              <a:buNone/>
            </a:pPr>
            <a:r>
              <a:rPr lang="en-US" dirty="0" smtClean="0"/>
              <a:t>Wikipedia states:</a:t>
            </a:r>
          </a:p>
          <a:p>
            <a:pPr marL="457200" indent="0">
              <a:buNone/>
            </a:pPr>
            <a:r>
              <a:rPr lang="en-US" dirty="0" smtClean="0"/>
              <a:t>Personal </a:t>
            </a:r>
            <a:r>
              <a:rPr lang="en-US" dirty="0" smtClean="0"/>
              <a:t>Learning Networks consist of the people a learner interacts with and derives knowledge from in a </a:t>
            </a:r>
            <a:r>
              <a:rPr lang="en-US" i="1" dirty="0" smtClean="0"/>
              <a:t>Personal Learning Environment</a:t>
            </a:r>
            <a:r>
              <a:rPr lang="en-US" dirty="0" smtClean="0"/>
              <a:t>. An important part of this concept is the theory of connectivism. . . . Learners create connections and develop a network that contributes to their professional development and </a:t>
            </a:r>
            <a:r>
              <a:rPr lang="en-US" dirty="0" smtClean="0"/>
              <a:t>knowledge. (Personal </a:t>
            </a:r>
            <a:r>
              <a:rPr lang="en-US" dirty="0" smtClean="0"/>
              <a:t>Learning Networks, 2011</a:t>
            </a:r>
            <a:r>
              <a:rPr lang="en-US" dirty="0" smtClean="0"/>
              <a:t>)</a:t>
            </a:r>
            <a:endParaRPr lang="en-US" dirty="0" smtClean="0"/>
          </a:p>
          <a:p>
            <a:pPr>
              <a:buNone/>
            </a:pPr>
            <a:endParaRPr lang="en-US" dirty="0" smtClean="0"/>
          </a:p>
          <a:p>
            <a:pPr>
              <a:buNone/>
            </a:pPr>
            <a:r>
              <a:rPr lang="en-US" dirty="0" smtClean="0"/>
              <a:t>PLN in simple terms: </a:t>
            </a:r>
            <a:r>
              <a:rPr lang="en-US" dirty="0" smtClean="0">
                <a:hlinkClick r:id="rId2"/>
              </a:rPr>
              <a:t>YouTube video</a:t>
            </a:r>
            <a:endParaRPr lang="en-US" dirty="0"/>
          </a:p>
        </p:txBody>
      </p:sp>
    </p:spTree>
    <p:extLst>
      <p:ext uri="{BB962C8B-B14F-4D97-AF65-F5344CB8AC3E}">
        <p14:creationId xmlns="" xmlns:p14="http://schemas.microsoft.com/office/powerpoint/2010/main" val="2079406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Educator’s PLN</a:t>
            </a:r>
            <a:endParaRPr lang="en-US" dirty="0"/>
          </a:p>
        </p:txBody>
      </p:sp>
      <p:sp>
        <p:nvSpPr>
          <p:cNvPr id="5" name="Content Placeholder 4"/>
          <p:cNvSpPr>
            <a:spLocks noGrp="1"/>
          </p:cNvSpPr>
          <p:nvPr>
            <p:ph idx="1"/>
          </p:nvPr>
        </p:nvSpPr>
        <p:spPr>
          <a:xfrm>
            <a:off x="1524000" y="1828800"/>
            <a:ext cx="7162800" cy="5029200"/>
          </a:xfrm>
        </p:spPr>
        <p:txBody>
          <a:bodyPr>
            <a:normAutofit fontScale="85000" lnSpcReduction="20000"/>
          </a:bodyPr>
          <a:lstStyle/>
          <a:p>
            <a:r>
              <a:rPr lang="en-US" dirty="0" smtClean="0">
                <a:hlinkClick r:id="rId2"/>
              </a:rPr>
              <a:t>The Educator’s PLN </a:t>
            </a:r>
            <a:r>
              <a:rPr lang="en-US" dirty="0" smtClean="0"/>
              <a:t>is a Ning site dedicated to the support of a Personal Learning Network for Educators </a:t>
            </a:r>
          </a:p>
          <a:p>
            <a:pPr lvl="1"/>
            <a:r>
              <a:rPr lang="en-US" dirty="0" smtClean="0">
                <a:hlinkClick r:id="rId3"/>
              </a:rPr>
              <a:t>videos</a:t>
            </a:r>
            <a:endParaRPr lang="en-US" dirty="0" smtClean="0"/>
          </a:p>
          <a:p>
            <a:pPr lvl="1"/>
            <a:r>
              <a:rPr lang="en-US" dirty="0" smtClean="0">
                <a:hlinkClick r:id="rId4"/>
              </a:rPr>
              <a:t>groups</a:t>
            </a:r>
            <a:endParaRPr lang="en-US" dirty="0" smtClean="0"/>
          </a:p>
          <a:p>
            <a:pPr lvl="1"/>
            <a:r>
              <a:rPr lang="en-US" dirty="0" smtClean="0">
                <a:hlinkClick r:id="rId5"/>
              </a:rPr>
              <a:t>forums</a:t>
            </a:r>
            <a:endParaRPr lang="en-US" dirty="0" smtClean="0"/>
          </a:p>
          <a:p>
            <a:r>
              <a:rPr lang="en-US" dirty="0" smtClean="0"/>
              <a:t>I recently joined the “elemchat” group which helps to provide elementary school educators a location for discussing issues and strategies that are specific to teaching in the elementary school context.</a:t>
            </a:r>
          </a:p>
          <a:p>
            <a:r>
              <a:rPr lang="en-US" dirty="0" smtClean="0"/>
              <a:t>Since I utilize twitter (</a:t>
            </a:r>
            <a:r>
              <a:rPr lang="en-US" dirty="0" smtClean="0">
                <a:hlinkClick r:id="rId6"/>
              </a:rPr>
              <a:t>imaknight</a:t>
            </a:r>
            <a:r>
              <a:rPr lang="en-US" dirty="0" smtClean="0"/>
              <a:t>), I can follow them at </a:t>
            </a:r>
            <a:r>
              <a:rPr lang="en-US" dirty="0" smtClean="0">
                <a:hlinkClick r:id="rId6"/>
              </a:rPr>
              <a:t>elemchat</a:t>
            </a:r>
            <a:r>
              <a:rPr lang="en-US" dirty="0" smtClean="0"/>
              <a:t>.</a:t>
            </a:r>
          </a:p>
          <a:p>
            <a:endParaRPr lang="en-US" dirty="0" smtClean="0"/>
          </a:p>
          <a:p>
            <a:endParaRPr lang="en-US" dirty="0" smtClean="0"/>
          </a:p>
        </p:txBody>
      </p:sp>
      <p:pic>
        <p:nvPicPr>
          <p:cNvPr id="1026" name="Picture 2"/>
          <p:cNvPicPr>
            <a:picLocks noChangeAspect="1" noChangeArrowheads="1"/>
          </p:cNvPicPr>
          <p:nvPr/>
        </p:nvPicPr>
        <p:blipFill>
          <a:blip r:embed="rId7"/>
          <a:srcRect r="18651"/>
          <a:stretch>
            <a:fillRect/>
          </a:stretch>
        </p:blipFill>
        <p:spPr bwMode="auto">
          <a:xfrm>
            <a:off x="0" y="-76200"/>
            <a:ext cx="9144000" cy="1828800"/>
          </a:xfrm>
          <a:prstGeom prst="rect">
            <a:avLst/>
          </a:prstGeom>
          <a:noFill/>
          <a:ln w="9525">
            <a:noFill/>
            <a:miter lim="800000"/>
            <a:headEnd/>
            <a:tailEnd/>
          </a:ln>
          <a:effectLst/>
        </p:spPr>
      </p:pic>
    </p:spTree>
    <p:extLst>
      <p:ext uri="{BB962C8B-B14F-4D97-AF65-F5344CB8AC3E}">
        <p14:creationId xmlns="" xmlns:p14="http://schemas.microsoft.com/office/powerpoint/2010/main" val="31580584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6096000"/>
            <a:ext cx="8229600" cy="762000"/>
          </a:xfrm>
        </p:spPr>
        <p:txBody>
          <a:bodyPr/>
          <a:lstStyle/>
          <a:p>
            <a:r>
              <a:rPr lang="en-US" dirty="0" smtClean="0"/>
              <a:t>Classroom 2.0 </a:t>
            </a:r>
            <a:endParaRPr lang="en-US" dirty="0"/>
          </a:p>
        </p:txBody>
      </p:sp>
      <p:sp>
        <p:nvSpPr>
          <p:cNvPr id="5" name="Content Placeholder 4"/>
          <p:cNvSpPr>
            <a:spLocks noGrp="1"/>
          </p:cNvSpPr>
          <p:nvPr>
            <p:ph idx="1"/>
          </p:nvPr>
        </p:nvSpPr>
        <p:spPr>
          <a:xfrm>
            <a:off x="1524000" y="1981200"/>
            <a:ext cx="7162800" cy="5029200"/>
          </a:xfrm>
        </p:spPr>
        <p:txBody>
          <a:bodyPr>
            <a:normAutofit fontScale="85000" lnSpcReduction="20000"/>
          </a:bodyPr>
          <a:lstStyle/>
          <a:p>
            <a:r>
              <a:rPr lang="en-US" dirty="0" smtClean="0">
                <a:hlinkClick r:id="rId2"/>
              </a:rPr>
              <a:t>Classroom 2.0 </a:t>
            </a:r>
            <a:r>
              <a:rPr lang="en-US" dirty="0" smtClean="0"/>
              <a:t>was started in March of 2007 by Steve Hargadon.</a:t>
            </a:r>
          </a:p>
          <a:p>
            <a:r>
              <a:rPr lang="en-US" dirty="0" smtClean="0"/>
              <a:t>This social network is for those interested in Web 2.0 and Social Media in education. </a:t>
            </a:r>
          </a:p>
          <a:p>
            <a:r>
              <a:rPr lang="en-US" dirty="0" smtClean="0"/>
              <a:t>Allows members to participate in discussions , receive event notifications, and find and connect with colleagues.</a:t>
            </a:r>
          </a:p>
          <a:p>
            <a:r>
              <a:rPr lang="en-US" dirty="0" smtClean="0"/>
              <a:t>Classroom 2.0 is a free, community-supported network. </a:t>
            </a:r>
          </a:p>
          <a:p>
            <a:r>
              <a:rPr lang="en-US" dirty="0" smtClean="0"/>
              <a:t>Classroom 2.0 offers:</a:t>
            </a:r>
          </a:p>
          <a:p>
            <a:pPr lvl="2"/>
            <a:r>
              <a:rPr lang="en-US" dirty="0" smtClean="0">
                <a:hlinkClick r:id="rId3"/>
              </a:rPr>
              <a:t>Discussions</a:t>
            </a:r>
            <a:endParaRPr lang="en-US" dirty="0" smtClean="0"/>
          </a:p>
          <a:p>
            <a:pPr lvl="2"/>
            <a:r>
              <a:rPr lang="en-US" dirty="0" smtClean="0">
                <a:hlinkClick r:id="rId4"/>
              </a:rPr>
              <a:t>Webinars</a:t>
            </a:r>
            <a:endParaRPr lang="en-US" dirty="0" smtClean="0"/>
          </a:p>
          <a:p>
            <a:pPr lvl="2"/>
            <a:r>
              <a:rPr lang="en-US" dirty="0" smtClean="0">
                <a:hlinkClick r:id="rId2"/>
              </a:rPr>
              <a:t>Specific Groups</a:t>
            </a:r>
            <a:endParaRPr lang="en-US" dirty="0" smtClean="0"/>
          </a:p>
        </p:txBody>
      </p:sp>
      <p:pic>
        <p:nvPicPr>
          <p:cNvPr id="2050" name="Picture 2"/>
          <p:cNvPicPr>
            <a:picLocks noChangeAspect="1" noChangeArrowheads="1"/>
          </p:cNvPicPr>
          <p:nvPr/>
        </p:nvPicPr>
        <p:blipFill>
          <a:blip r:embed="rId5"/>
          <a:srcRect l="16192" r="24928"/>
          <a:stretch>
            <a:fillRect/>
          </a:stretch>
        </p:blipFill>
        <p:spPr bwMode="auto">
          <a:xfrm>
            <a:off x="0" y="0"/>
            <a:ext cx="9144000" cy="1752600"/>
          </a:xfrm>
          <a:prstGeom prst="rect">
            <a:avLst/>
          </a:prstGeom>
          <a:noFill/>
          <a:ln w="9525">
            <a:noFill/>
            <a:miter lim="800000"/>
            <a:headEnd/>
            <a:tailEnd/>
          </a:ln>
          <a:effectLst/>
        </p:spPr>
      </p:pic>
    </p:spTree>
    <p:extLst>
      <p:ext uri="{BB962C8B-B14F-4D97-AF65-F5344CB8AC3E}">
        <p14:creationId xmlns="" xmlns:p14="http://schemas.microsoft.com/office/powerpoint/2010/main" val="3158058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World Implementations </a:t>
            </a:r>
            <a:endParaRPr lang="en-US" dirty="0"/>
          </a:p>
        </p:txBody>
      </p:sp>
      <p:sp>
        <p:nvSpPr>
          <p:cNvPr id="5" name="Text Placeholder 4"/>
          <p:cNvSpPr>
            <a:spLocks noGrp="1"/>
          </p:cNvSpPr>
          <p:nvPr>
            <p:ph type="body" idx="1"/>
          </p:nvPr>
        </p:nvSpPr>
        <p:spPr>
          <a:xfrm>
            <a:off x="1295400" y="1447800"/>
            <a:ext cx="4040188" cy="639762"/>
          </a:xfrm>
        </p:spPr>
        <p:txBody>
          <a:bodyPr/>
          <a:lstStyle/>
          <a:p>
            <a:r>
              <a:rPr lang="en-US" dirty="0" smtClean="0"/>
              <a:t>Educator’s PLN</a:t>
            </a:r>
            <a:endParaRPr lang="en-US" dirty="0"/>
          </a:p>
        </p:txBody>
      </p:sp>
      <p:sp>
        <p:nvSpPr>
          <p:cNvPr id="3" name="Content Placeholder 2"/>
          <p:cNvSpPr>
            <a:spLocks noGrp="1"/>
          </p:cNvSpPr>
          <p:nvPr>
            <p:ph sz="half" idx="2"/>
          </p:nvPr>
        </p:nvSpPr>
        <p:spPr>
          <a:xfrm>
            <a:off x="4875212" y="2057400"/>
            <a:ext cx="4040188" cy="3951288"/>
          </a:xfrm>
        </p:spPr>
        <p:txBody>
          <a:bodyPr>
            <a:normAutofit fontScale="62500" lnSpcReduction="20000"/>
          </a:bodyPr>
          <a:lstStyle/>
          <a:p>
            <a:r>
              <a:rPr lang="en-US" dirty="0" smtClean="0"/>
              <a:t>I have been a member of the the </a:t>
            </a:r>
            <a:r>
              <a:rPr lang="en-US" dirty="0" smtClean="0">
                <a:hlinkClick r:id="rId2"/>
              </a:rPr>
              <a:t>1:1 Sustainability and Feasibility</a:t>
            </a:r>
            <a:r>
              <a:rPr lang="en-US" dirty="0" smtClean="0"/>
              <a:t> which has helped me with resources as my school pilots and moves to a 1:1 laptop environment. </a:t>
            </a:r>
          </a:p>
          <a:p>
            <a:r>
              <a:rPr lang="en-US" dirty="0" smtClean="0"/>
              <a:t>This group shares ideas, implementations, methods and more on how to effectively implement 1:1 computing programs that are economically feasible and sustainable in K-20 education.</a:t>
            </a:r>
          </a:p>
          <a:p>
            <a:r>
              <a:rPr lang="en-US" dirty="0" smtClean="0"/>
              <a:t>I appreciate the innovative idea sharing and reminder emails about web conferences and other professional development opportunities they offer online.</a:t>
            </a:r>
          </a:p>
          <a:p>
            <a:r>
              <a:rPr lang="en-US" dirty="0" smtClean="0"/>
              <a:t>This group has helped me immeasurable with my current position as my school’s technology leader as I help implement 21</a:t>
            </a:r>
            <a:r>
              <a:rPr lang="en-US" baseline="30000" dirty="0" smtClean="0"/>
              <a:t>st</a:t>
            </a:r>
            <a:r>
              <a:rPr lang="en-US" dirty="0" smtClean="0"/>
              <a:t> century skills. </a:t>
            </a:r>
          </a:p>
          <a:p>
            <a:endParaRPr lang="en-US" dirty="0"/>
          </a:p>
        </p:txBody>
      </p:sp>
      <p:sp>
        <p:nvSpPr>
          <p:cNvPr id="6" name="Text Placeholder 5"/>
          <p:cNvSpPr>
            <a:spLocks noGrp="1"/>
          </p:cNvSpPr>
          <p:nvPr>
            <p:ph type="body" sz="quarter" idx="3"/>
          </p:nvPr>
        </p:nvSpPr>
        <p:spPr>
          <a:xfrm>
            <a:off x="5102225" y="1447800"/>
            <a:ext cx="4041775" cy="639762"/>
          </a:xfrm>
        </p:spPr>
        <p:txBody>
          <a:bodyPr/>
          <a:lstStyle/>
          <a:p>
            <a:r>
              <a:rPr lang="en-US" dirty="0" smtClean="0"/>
              <a:t>Classroom 2.0</a:t>
            </a:r>
            <a:endParaRPr lang="en-US" dirty="0"/>
          </a:p>
        </p:txBody>
      </p:sp>
      <p:sp>
        <p:nvSpPr>
          <p:cNvPr id="7" name="Content Placeholder 6"/>
          <p:cNvSpPr>
            <a:spLocks noGrp="1"/>
          </p:cNvSpPr>
          <p:nvPr>
            <p:ph sz="quarter" idx="4"/>
          </p:nvPr>
        </p:nvSpPr>
        <p:spPr>
          <a:xfrm>
            <a:off x="987425" y="2057400"/>
            <a:ext cx="4041775" cy="3951288"/>
          </a:xfrm>
        </p:spPr>
        <p:txBody>
          <a:bodyPr>
            <a:normAutofit fontScale="62500" lnSpcReduction="20000"/>
          </a:bodyPr>
          <a:lstStyle/>
          <a:p>
            <a:r>
              <a:rPr lang="en-US" dirty="0" smtClean="0"/>
              <a:t>I recently found Educator’s PLN and have joined their “elemchat” group to help broaden my knowledge. Using information systems allows professionals to acquire knowledge when it is feasible to their schedule. Teachers can utilize a PLN on a basis that is cognoscente of their time constraints. </a:t>
            </a:r>
          </a:p>
          <a:p>
            <a:r>
              <a:rPr lang="en-US" dirty="0" smtClean="0"/>
              <a:t>The “News Share” portion of this site has wonderful information that is happening currently. Site contains information such as, helpful advice for blogging, possible harmful sites, and even advice for recent graduates wanting to enter the teaching field. </a:t>
            </a:r>
          </a:p>
          <a:p>
            <a:r>
              <a:rPr lang="en-US" dirty="0" smtClean="0"/>
              <a:t>Educator’s PLN has a link to a live stream for the Twitter discussion for hash-tag edchat. </a:t>
            </a:r>
          </a:p>
        </p:txBody>
      </p:sp>
      <p:sp>
        <p:nvSpPr>
          <p:cNvPr id="9" name="Rectangle 8"/>
          <p:cNvSpPr/>
          <p:nvPr/>
        </p:nvSpPr>
        <p:spPr>
          <a:xfrm>
            <a:off x="228600" y="5874603"/>
            <a:ext cx="8915400" cy="830997"/>
          </a:xfrm>
          <a:prstGeom prst="rect">
            <a:avLst/>
          </a:prstGeom>
          <a:solidFill>
            <a:schemeClr val="accent1">
              <a:lumMod val="75000"/>
            </a:schemeClr>
          </a:solidFill>
        </p:spPr>
        <p:txBody>
          <a:bodyPr wrap="square">
            <a:spAutoFit/>
          </a:bodyPr>
          <a:lstStyle/>
          <a:p>
            <a:r>
              <a:rPr lang="en-US" sz="1600" dirty="0" smtClean="0">
                <a:solidFill>
                  <a:srgbClr val="FFFF99"/>
                </a:solidFill>
              </a:rPr>
              <a:t>“More and more, Higher Education (both in high school and University) are benefiting from the Internet and its resources. A variety of systems are used to support teaching-learning activities in the school and the university and to satisfy lifelong learning needs, mostly with the help of the Web” (Cartelli, 2006).</a:t>
            </a:r>
            <a:endParaRPr lang="en-US" sz="1600" dirty="0">
              <a:solidFill>
                <a:srgbClr val="FFFF99"/>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10600" cy="762000"/>
          </a:xfrm>
        </p:spPr>
        <p:txBody>
          <a:bodyPr>
            <a:normAutofit/>
          </a:bodyPr>
          <a:lstStyle/>
          <a:p>
            <a:r>
              <a:rPr lang="en-US" sz="3600" dirty="0" smtClean="0"/>
              <a:t>Utilize Information Systems for PLN</a:t>
            </a:r>
            <a:endParaRPr lang="en-US" sz="3600" dirty="0"/>
          </a:p>
        </p:txBody>
      </p:sp>
      <p:sp>
        <p:nvSpPr>
          <p:cNvPr id="3" name="Content Placeholder 2"/>
          <p:cNvSpPr>
            <a:spLocks noGrp="1"/>
          </p:cNvSpPr>
          <p:nvPr>
            <p:ph idx="1"/>
          </p:nvPr>
        </p:nvSpPr>
        <p:spPr/>
        <p:txBody>
          <a:bodyPr>
            <a:normAutofit/>
          </a:bodyPr>
          <a:lstStyle/>
          <a:p>
            <a:pPr marL="0" indent="0">
              <a:buNone/>
            </a:pPr>
            <a:r>
              <a:rPr lang="en-US" dirty="0" smtClean="0"/>
              <a:t>“No school is an isolated entity providing a specific portion of basic education within a particular community – it is a part of a continuum or a pipeline of institutions, which together form an educational pipeline through which groups of students pass” (Tolley &amp; Shulruf, 2009).</a:t>
            </a:r>
          </a:p>
          <a:p>
            <a:pPr marL="0" indent="0">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2.0 Awards</a:t>
            </a:r>
            <a:endParaRPr lang="en-US" dirty="0"/>
          </a:p>
        </p:txBody>
      </p:sp>
      <p:sp>
        <p:nvSpPr>
          <p:cNvPr id="16" name="Text Placeholder 15"/>
          <p:cNvSpPr>
            <a:spLocks noGrp="1"/>
          </p:cNvSpPr>
          <p:nvPr>
            <p:ph type="body" idx="1"/>
          </p:nvPr>
        </p:nvSpPr>
        <p:spPr/>
        <p:txBody>
          <a:bodyPr/>
          <a:lstStyle/>
          <a:p>
            <a:r>
              <a:rPr lang="en-US" dirty="0" smtClean="0"/>
              <a:t>The Educator’s PLN</a:t>
            </a:r>
            <a:endParaRPr lang="en-US" dirty="0"/>
          </a:p>
        </p:txBody>
      </p:sp>
      <p:pic>
        <p:nvPicPr>
          <p:cNvPr id="6" name="Content Placeholder 5" descr="firstrunnerup_webinarseries.png"/>
          <p:cNvPicPr>
            <a:picLocks noGrp="1" noChangeAspect="1"/>
          </p:cNvPicPr>
          <p:nvPr>
            <p:ph sz="half" idx="2"/>
          </p:nvPr>
        </p:nvPicPr>
        <p:blipFill>
          <a:blip r:embed="rId2"/>
          <a:stretch>
            <a:fillRect/>
          </a:stretch>
        </p:blipFill>
        <p:spPr>
          <a:xfrm>
            <a:off x="5105400" y="3733800"/>
            <a:ext cx="1143000" cy="1143000"/>
          </a:xfrm>
        </p:spPr>
      </p:pic>
      <p:sp>
        <p:nvSpPr>
          <p:cNvPr id="17" name="Text Placeholder 16"/>
          <p:cNvSpPr>
            <a:spLocks noGrp="1"/>
          </p:cNvSpPr>
          <p:nvPr>
            <p:ph type="body" sz="quarter" idx="3"/>
          </p:nvPr>
        </p:nvSpPr>
        <p:spPr/>
        <p:txBody>
          <a:bodyPr/>
          <a:lstStyle/>
          <a:p>
            <a:pPr algn="ctr"/>
            <a:r>
              <a:rPr lang="en-US" dirty="0" smtClean="0"/>
              <a:t>Classroom 2.0</a:t>
            </a:r>
            <a:endParaRPr lang="en-US" dirty="0"/>
          </a:p>
        </p:txBody>
      </p:sp>
      <p:pic>
        <p:nvPicPr>
          <p:cNvPr id="7" name="Picture 6" descr="socialnetworking08.png"/>
          <p:cNvPicPr>
            <a:picLocks noChangeAspect="1"/>
          </p:cNvPicPr>
          <p:nvPr/>
        </p:nvPicPr>
        <p:blipFill>
          <a:blip r:embed="rId3"/>
          <a:stretch>
            <a:fillRect/>
          </a:stretch>
        </p:blipFill>
        <p:spPr>
          <a:xfrm>
            <a:off x="5029200" y="5867400"/>
            <a:ext cx="1347257" cy="692875"/>
          </a:xfrm>
          <a:prstGeom prst="rect">
            <a:avLst/>
          </a:prstGeom>
        </p:spPr>
      </p:pic>
      <p:pic>
        <p:nvPicPr>
          <p:cNvPr id="8" name="Picture 7" descr="ALABLMedal09.png"/>
          <p:cNvPicPr>
            <a:picLocks noChangeAspect="1"/>
          </p:cNvPicPr>
          <p:nvPr/>
        </p:nvPicPr>
        <p:blipFill>
          <a:blip r:embed="rId4"/>
          <a:stretch>
            <a:fillRect/>
          </a:stretch>
        </p:blipFill>
        <p:spPr>
          <a:xfrm>
            <a:off x="7239000" y="5181600"/>
            <a:ext cx="1034143" cy="1447800"/>
          </a:xfrm>
          <a:prstGeom prst="rect">
            <a:avLst/>
          </a:prstGeom>
        </p:spPr>
      </p:pic>
      <p:pic>
        <p:nvPicPr>
          <p:cNvPr id="9" name="Picture 8" descr="bestsns.gif"/>
          <p:cNvPicPr>
            <a:picLocks noChangeAspect="1"/>
          </p:cNvPicPr>
          <p:nvPr/>
        </p:nvPicPr>
        <p:blipFill>
          <a:blip r:embed="rId5"/>
          <a:stretch>
            <a:fillRect/>
          </a:stretch>
        </p:blipFill>
        <p:spPr>
          <a:xfrm>
            <a:off x="5029200" y="5105400"/>
            <a:ext cx="1292677" cy="657419"/>
          </a:xfrm>
          <a:prstGeom prst="rect">
            <a:avLst/>
          </a:prstGeom>
        </p:spPr>
      </p:pic>
      <p:pic>
        <p:nvPicPr>
          <p:cNvPr id="10" name="Picture 9" descr="eschoolsiteofweek.jpg"/>
          <p:cNvPicPr>
            <a:picLocks noChangeAspect="1"/>
          </p:cNvPicPr>
          <p:nvPr/>
        </p:nvPicPr>
        <p:blipFill>
          <a:blip r:embed="rId6"/>
          <a:stretch>
            <a:fillRect/>
          </a:stretch>
        </p:blipFill>
        <p:spPr>
          <a:xfrm>
            <a:off x="7162800" y="3810000"/>
            <a:ext cx="1387474" cy="1008289"/>
          </a:xfrm>
          <a:prstGeom prst="rect">
            <a:avLst/>
          </a:prstGeom>
        </p:spPr>
      </p:pic>
      <p:pic>
        <p:nvPicPr>
          <p:cNvPr id="11" name="Picture 10" descr="firstrunnerup_useofaPLN.png"/>
          <p:cNvPicPr>
            <a:picLocks noChangeAspect="1"/>
          </p:cNvPicPr>
          <p:nvPr/>
        </p:nvPicPr>
        <p:blipFill>
          <a:blip r:embed="rId7"/>
          <a:stretch>
            <a:fillRect/>
          </a:stretch>
        </p:blipFill>
        <p:spPr>
          <a:xfrm>
            <a:off x="7239000" y="2209800"/>
            <a:ext cx="1143000" cy="1143000"/>
          </a:xfrm>
          <a:prstGeom prst="rect">
            <a:avLst/>
          </a:prstGeom>
        </p:spPr>
      </p:pic>
      <p:pic>
        <p:nvPicPr>
          <p:cNvPr id="12" name="Picture 11" descr="secondrunnerup_useofasocialnetwork.png"/>
          <p:cNvPicPr>
            <a:picLocks noChangeAspect="1"/>
          </p:cNvPicPr>
          <p:nvPr/>
        </p:nvPicPr>
        <p:blipFill>
          <a:blip r:embed="rId8"/>
          <a:stretch>
            <a:fillRect/>
          </a:stretch>
        </p:blipFill>
        <p:spPr>
          <a:xfrm>
            <a:off x="5181600" y="2209800"/>
            <a:ext cx="1066800" cy="1066800"/>
          </a:xfrm>
          <a:prstGeom prst="rect">
            <a:avLst/>
          </a:prstGeom>
        </p:spPr>
      </p:pic>
      <p:sp>
        <p:nvSpPr>
          <p:cNvPr id="13" name="TextBox 12"/>
          <p:cNvSpPr txBox="1"/>
          <p:nvPr/>
        </p:nvSpPr>
        <p:spPr>
          <a:xfrm>
            <a:off x="3733800" y="1524000"/>
            <a:ext cx="1219200" cy="5078313"/>
          </a:xfrm>
          <a:prstGeom prst="rect">
            <a:avLst/>
          </a:prstGeom>
          <a:solidFill>
            <a:schemeClr val="accent1">
              <a:lumMod val="75000"/>
            </a:schemeClr>
          </a:solid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4" name="TextBox 13"/>
          <p:cNvSpPr txBox="1"/>
          <p:nvPr/>
        </p:nvSpPr>
        <p:spPr>
          <a:xfrm rot="5400000">
            <a:off x="3952250" y="-3439150"/>
            <a:ext cx="1219200" cy="8402300"/>
          </a:xfrm>
          <a:prstGeom prst="rect">
            <a:avLst/>
          </a:prstGeom>
          <a:solidFill>
            <a:schemeClr val="tx2">
              <a:lumMod val="75000"/>
            </a:schemeClr>
          </a:solid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5" name="Title 1"/>
          <p:cNvSpPr txBox="1">
            <a:spLocks/>
          </p:cNvSpPr>
          <p:nvPr/>
        </p:nvSpPr>
        <p:spPr>
          <a:xfrm>
            <a:off x="609600" y="3810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bg1"/>
                </a:solidFill>
                <a:effectLst>
                  <a:reflection blurRad="6350" stA="55000" endA="300" endPos="45500" dir="5400000" sy="-100000" algn="bl" rotWithShape="0"/>
                </a:effectLst>
                <a:uLnTx/>
                <a:uFillTx/>
                <a:latin typeface="Arial" pitchFamily="34" charset="0"/>
                <a:ea typeface="+mj-ea"/>
                <a:cs typeface="Arial" pitchFamily="34" charset="0"/>
              </a:rPr>
              <a:t>Awards</a:t>
            </a:r>
            <a:endParaRPr kumimoji="0" lang="en-US" sz="4400" b="1" i="0" u="none" strike="noStrike" kern="1200" cap="none" spc="0" normalizeH="0" baseline="0" noProof="0" dirty="0">
              <a:ln>
                <a:noFill/>
              </a:ln>
              <a:solidFill>
                <a:schemeClr val="bg1"/>
              </a:solidFill>
              <a:effectLst>
                <a:reflection blurRad="6350" stA="55000" endA="300" endPos="45500" dir="5400000" sy="-100000" algn="bl" rotWithShape="0"/>
              </a:effectLst>
              <a:uLnTx/>
              <a:uFillTx/>
              <a:latin typeface="Arial" pitchFamily="34" charset="0"/>
              <a:ea typeface="+mj-ea"/>
              <a:cs typeface="Arial" pitchFamily="34" charset="0"/>
            </a:endParaRPr>
          </a:p>
        </p:txBody>
      </p:sp>
      <p:pic>
        <p:nvPicPr>
          <p:cNvPr id="20" name="Picture 19" descr="pln1.png"/>
          <p:cNvPicPr>
            <a:picLocks noChangeAspect="1"/>
          </p:cNvPicPr>
          <p:nvPr/>
        </p:nvPicPr>
        <p:blipFill>
          <a:blip r:embed="rId9"/>
          <a:stretch>
            <a:fillRect/>
          </a:stretch>
        </p:blipFill>
        <p:spPr>
          <a:xfrm>
            <a:off x="1447800" y="2438400"/>
            <a:ext cx="1295400" cy="1295400"/>
          </a:xfrm>
          <a:prstGeom prst="rect">
            <a:avLst/>
          </a:prstGeom>
        </p:spPr>
      </p:pic>
      <p:pic>
        <p:nvPicPr>
          <p:cNvPr id="21" name="Picture 20" descr="pln2.png"/>
          <p:cNvPicPr>
            <a:picLocks noChangeAspect="1"/>
          </p:cNvPicPr>
          <p:nvPr/>
        </p:nvPicPr>
        <p:blipFill>
          <a:blip r:embed="rId10"/>
          <a:stretch>
            <a:fillRect/>
          </a:stretch>
        </p:blipFill>
        <p:spPr>
          <a:xfrm>
            <a:off x="1447800" y="3962400"/>
            <a:ext cx="1295400" cy="12954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TextBox 16"/>
          <p:cNvSpPr txBox="1"/>
          <p:nvPr/>
        </p:nvSpPr>
        <p:spPr>
          <a:xfrm rot="5400000">
            <a:off x="4048776" y="-3743983"/>
            <a:ext cx="1046440" cy="8839206"/>
          </a:xfrm>
          <a:prstGeom prst="rect">
            <a:avLst/>
          </a:prstGeom>
          <a:solidFill>
            <a:schemeClr val="tx2">
              <a:lumMod val="75000"/>
            </a:schemeClr>
          </a:solidFill>
        </p:spPr>
        <p:txBody>
          <a:bodyPr vert="vert270" wrap="square" rtlCol="0">
            <a:spAutoFit/>
          </a:bodyPr>
          <a:lstStyle/>
          <a:p>
            <a:pPr lvl="0" algn="ctr">
              <a:spcBef>
                <a:spcPct val="0"/>
              </a:spcBef>
              <a:defRPr/>
            </a:pPr>
            <a:endParaRPr lang="en-US" sz="1400" b="1" dirty="0" smtClean="0">
              <a:solidFill>
                <a:schemeClr val="bg1"/>
              </a:solidFill>
              <a:effectLst>
                <a:reflection blurRad="6350" stA="55000" endA="300" endPos="45500" dir="5400000" sy="-100000" algn="bl" rotWithShape="0"/>
              </a:effectLst>
              <a:latin typeface="Arial" pitchFamily="34" charset="0"/>
              <a:cs typeface="Arial" pitchFamily="34" charset="0"/>
            </a:endParaRPr>
          </a:p>
          <a:p>
            <a:pPr lvl="0" algn="ctr">
              <a:spcBef>
                <a:spcPct val="0"/>
              </a:spcBef>
              <a:defRPr/>
            </a:pPr>
            <a:r>
              <a:rPr lang="en-US" sz="2800" b="1" dirty="0" smtClean="0">
                <a:solidFill>
                  <a:schemeClr val="bg1"/>
                </a:solidFill>
                <a:effectLst>
                  <a:reflection blurRad="6350" stA="55000" endA="300" endPos="45500" dir="5400000" sy="-100000" algn="bl" rotWithShape="0"/>
                </a:effectLst>
                <a:latin typeface="Arial" pitchFamily="34" charset="0"/>
                <a:cs typeface="Arial" pitchFamily="34" charset="0"/>
              </a:rPr>
              <a:t>Information Systems Teachers Utilize Regularly</a:t>
            </a:r>
          </a:p>
          <a:p>
            <a:pPr lvl="0" algn="ctr">
              <a:spcBef>
                <a:spcPct val="0"/>
              </a:spcBef>
              <a:defRPr/>
            </a:pPr>
            <a:endParaRPr lang="en-US" sz="1400" b="1" dirty="0">
              <a:solidFill>
                <a:schemeClr val="bg1"/>
              </a:solidFill>
              <a:effectLst>
                <a:reflection blurRad="6350" stA="55000" endA="300" endPos="45500" dir="5400000" sy="-100000" algn="bl" rotWithShape="0"/>
              </a:effectLst>
              <a:latin typeface="Arial" pitchFamily="34" charset="0"/>
              <a:cs typeface="Arial" pitchFamily="34" charset="0"/>
            </a:endParaRPr>
          </a:p>
        </p:txBody>
      </p:sp>
      <p:graphicFrame>
        <p:nvGraphicFramePr>
          <p:cNvPr id="4" name="Diagram 3"/>
          <p:cNvGraphicFramePr/>
          <p:nvPr/>
        </p:nvGraphicFramePr>
        <p:xfrm>
          <a:off x="76200" y="990600"/>
          <a:ext cx="90678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6" name="Picture 4"/>
          <p:cNvPicPr>
            <a:picLocks noChangeAspect="1" noChangeArrowheads="1"/>
          </p:cNvPicPr>
          <p:nvPr/>
        </p:nvPicPr>
        <p:blipFill>
          <a:blip r:embed="rId6"/>
          <a:srcRect/>
          <a:stretch>
            <a:fillRect/>
          </a:stretch>
        </p:blipFill>
        <p:spPr bwMode="auto">
          <a:xfrm>
            <a:off x="2895600" y="4724400"/>
            <a:ext cx="895350" cy="5334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7"/>
          <a:srcRect/>
          <a:stretch>
            <a:fillRect/>
          </a:stretch>
        </p:blipFill>
        <p:spPr bwMode="auto">
          <a:xfrm>
            <a:off x="3810000" y="5410200"/>
            <a:ext cx="533400" cy="600075"/>
          </a:xfrm>
          <a:prstGeom prst="rect">
            <a:avLst/>
          </a:prstGeom>
          <a:noFill/>
          <a:ln w="9525">
            <a:noFill/>
            <a:miter lim="800000"/>
            <a:headEnd/>
            <a:tailEnd/>
          </a:ln>
          <a:effectLst/>
        </p:spPr>
      </p:pic>
      <p:pic>
        <p:nvPicPr>
          <p:cNvPr id="3078" name="Picture 6"/>
          <p:cNvPicPr>
            <a:picLocks noChangeAspect="1" noChangeArrowheads="1"/>
          </p:cNvPicPr>
          <p:nvPr/>
        </p:nvPicPr>
        <p:blipFill>
          <a:blip r:embed="rId8"/>
          <a:srcRect/>
          <a:stretch>
            <a:fillRect/>
          </a:stretch>
        </p:blipFill>
        <p:spPr bwMode="auto">
          <a:xfrm>
            <a:off x="4953000" y="5715000"/>
            <a:ext cx="857250" cy="228600"/>
          </a:xfrm>
          <a:prstGeom prst="rect">
            <a:avLst/>
          </a:prstGeom>
          <a:noFill/>
          <a:ln w="9525">
            <a:noFill/>
            <a:miter lim="800000"/>
            <a:headEnd/>
            <a:tailEnd/>
          </a:ln>
          <a:effectLst/>
        </p:spPr>
      </p:pic>
      <p:pic>
        <p:nvPicPr>
          <p:cNvPr id="3079" name="Picture 7"/>
          <p:cNvPicPr>
            <a:picLocks noChangeAspect="1" noChangeArrowheads="1"/>
          </p:cNvPicPr>
          <p:nvPr/>
        </p:nvPicPr>
        <p:blipFill>
          <a:blip r:embed="rId9"/>
          <a:srcRect/>
          <a:stretch>
            <a:fillRect/>
          </a:stretch>
        </p:blipFill>
        <p:spPr bwMode="auto">
          <a:xfrm>
            <a:off x="5562600" y="4953000"/>
            <a:ext cx="843064" cy="381000"/>
          </a:xfrm>
          <a:prstGeom prst="rect">
            <a:avLst/>
          </a:prstGeom>
          <a:noFill/>
          <a:ln w="9525">
            <a:noFill/>
            <a:miter lim="800000"/>
            <a:headEnd/>
            <a:tailEnd/>
          </a:ln>
          <a:effectLst/>
        </p:spPr>
      </p:pic>
      <p:pic>
        <p:nvPicPr>
          <p:cNvPr id="3080" name="Picture 8"/>
          <p:cNvPicPr>
            <a:picLocks noChangeAspect="1" noChangeArrowheads="1"/>
          </p:cNvPicPr>
          <p:nvPr/>
        </p:nvPicPr>
        <p:blipFill>
          <a:blip r:embed="rId10"/>
          <a:srcRect/>
          <a:stretch>
            <a:fillRect/>
          </a:stretch>
        </p:blipFill>
        <p:spPr bwMode="auto">
          <a:xfrm>
            <a:off x="5562600" y="4038600"/>
            <a:ext cx="1066800" cy="378542"/>
          </a:xfrm>
          <a:prstGeom prst="rect">
            <a:avLst/>
          </a:prstGeom>
          <a:noFill/>
          <a:ln w="9525">
            <a:noFill/>
            <a:miter lim="800000"/>
            <a:headEnd/>
            <a:tailEnd/>
          </a:ln>
          <a:effectLst/>
        </p:spPr>
      </p:pic>
      <p:pic>
        <p:nvPicPr>
          <p:cNvPr id="3081" name="Picture 9"/>
          <p:cNvPicPr>
            <a:picLocks noChangeAspect="1" noChangeArrowheads="1"/>
          </p:cNvPicPr>
          <p:nvPr/>
        </p:nvPicPr>
        <p:blipFill>
          <a:blip r:embed="rId11"/>
          <a:srcRect/>
          <a:stretch>
            <a:fillRect/>
          </a:stretch>
        </p:blipFill>
        <p:spPr bwMode="auto">
          <a:xfrm>
            <a:off x="5486400" y="3200400"/>
            <a:ext cx="1066800" cy="325821"/>
          </a:xfrm>
          <a:prstGeom prst="rect">
            <a:avLst/>
          </a:prstGeom>
          <a:noFill/>
          <a:ln w="9525">
            <a:noFill/>
            <a:miter lim="800000"/>
            <a:headEnd/>
            <a:tailEnd/>
          </a:ln>
          <a:effectLst/>
        </p:spPr>
      </p:pic>
      <p:pic>
        <p:nvPicPr>
          <p:cNvPr id="3082" name="Picture 10"/>
          <p:cNvPicPr>
            <a:picLocks noChangeAspect="1" noChangeArrowheads="1"/>
          </p:cNvPicPr>
          <p:nvPr/>
        </p:nvPicPr>
        <p:blipFill>
          <a:blip r:embed="rId12"/>
          <a:srcRect/>
          <a:stretch>
            <a:fillRect/>
          </a:stretch>
        </p:blipFill>
        <p:spPr bwMode="auto">
          <a:xfrm>
            <a:off x="4876800" y="2506980"/>
            <a:ext cx="1066800" cy="388620"/>
          </a:xfrm>
          <a:prstGeom prst="rect">
            <a:avLst/>
          </a:prstGeom>
          <a:noFill/>
          <a:ln w="9525">
            <a:noFill/>
            <a:miter lim="800000"/>
            <a:headEnd/>
            <a:tailEnd/>
          </a:ln>
          <a:effectLst/>
        </p:spPr>
      </p:pic>
      <p:pic>
        <p:nvPicPr>
          <p:cNvPr id="3083" name="Picture 11"/>
          <p:cNvPicPr>
            <a:picLocks noChangeAspect="1" noChangeArrowheads="1"/>
          </p:cNvPicPr>
          <p:nvPr/>
        </p:nvPicPr>
        <p:blipFill>
          <a:blip r:embed="rId13" cstate="print"/>
          <a:srcRect/>
          <a:stretch>
            <a:fillRect/>
          </a:stretch>
        </p:blipFill>
        <p:spPr bwMode="auto">
          <a:xfrm>
            <a:off x="3429000" y="2552346"/>
            <a:ext cx="838200" cy="495654"/>
          </a:xfrm>
          <a:prstGeom prst="rect">
            <a:avLst/>
          </a:prstGeom>
          <a:noFill/>
          <a:ln w="9525">
            <a:noFill/>
            <a:miter lim="800000"/>
            <a:headEnd/>
            <a:tailEnd/>
          </a:ln>
          <a:effectLst/>
        </p:spPr>
      </p:pic>
      <p:pic>
        <p:nvPicPr>
          <p:cNvPr id="3084" name="Picture 12"/>
          <p:cNvPicPr>
            <a:picLocks noChangeAspect="1" noChangeArrowheads="1"/>
          </p:cNvPicPr>
          <p:nvPr/>
        </p:nvPicPr>
        <p:blipFill>
          <a:blip r:embed="rId14"/>
          <a:srcRect/>
          <a:stretch>
            <a:fillRect/>
          </a:stretch>
        </p:blipFill>
        <p:spPr bwMode="auto">
          <a:xfrm>
            <a:off x="1752600" y="3200400"/>
            <a:ext cx="2486025" cy="280813"/>
          </a:xfrm>
          <a:prstGeom prst="rect">
            <a:avLst/>
          </a:prstGeom>
          <a:noFill/>
          <a:ln w="9525">
            <a:noFill/>
            <a:miter lim="800000"/>
            <a:headEnd/>
            <a:tailEnd/>
          </a:ln>
          <a:effectLst/>
        </p:spPr>
      </p:pic>
      <p:pic>
        <p:nvPicPr>
          <p:cNvPr id="3085" name="Picture 13"/>
          <p:cNvPicPr>
            <a:picLocks noChangeAspect="1" noChangeArrowheads="1"/>
          </p:cNvPicPr>
          <p:nvPr/>
        </p:nvPicPr>
        <p:blipFill>
          <a:blip r:embed="rId15"/>
          <a:srcRect/>
          <a:stretch>
            <a:fillRect/>
          </a:stretch>
        </p:blipFill>
        <p:spPr bwMode="auto">
          <a:xfrm>
            <a:off x="2514600" y="3962400"/>
            <a:ext cx="1143000" cy="483577"/>
          </a:xfrm>
          <a:prstGeom prst="rect">
            <a:avLst/>
          </a:prstGeom>
          <a:noFill/>
          <a:ln w="9525">
            <a:noFill/>
            <a:miter lim="800000"/>
            <a:headEnd/>
            <a:tailEnd/>
          </a:ln>
          <a:effectLst/>
        </p:spPr>
      </p:pic>
      <p:pic>
        <p:nvPicPr>
          <p:cNvPr id="3086" name="Picture 14"/>
          <p:cNvPicPr>
            <a:picLocks noChangeAspect="1" noChangeArrowheads="1"/>
          </p:cNvPicPr>
          <p:nvPr/>
        </p:nvPicPr>
        <p:blipFill>
          <a:blip r:embed="rId16"/>
          <a:srcRect/>
          <a:stretch>
            <a:fillRect/>
          </a:stretch>
        </p:blipFill>
        <p:spPr bwMode="auto">
          <a:xfrm>
            <a:off x="4114800" y="2133600"/>
            <a:ext cx="1038225" cy="361950"/>
          </a:xfrm>
          <a:prstGeom prst="rect">
            <a:avLst/>
          </a:prstGeom>
          <a:noFill/>
          <a:ln w="9525">
            <a:noFill/>
            <a:miter lim="800000"/>
            <a:headEnd/>
            <a:tailEnd/>
          </a:ln>
          <a:effectLst/>
        </p:spPr>
      </p:pic>
      <p:sp>
        <p:nvSpPr>
          <p:cNvPr id="16" name="TextBox 15"/>
          <p:cNvSpPr txBox="1"/>
          <p:nvPr/>
        </p:nvSpPr>
        <p:spPr>
          <a:xfrm>
            <a:off x="152400" y="1524000"/>
            <a:ext cx="1219200" cy="5078313"/>
          </a:xfrm>
          <a:prstGeom prst="rect">
            <a:avLst/>
          </a:prstGeom>
          <a:solidFill>
            <a:schemeClr val="accent1">
              <a:lumMod val="75000"/>
            </a:schemeClr>
          </a:solid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S101881345 20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CDD80FE-421B-4B96-8B15-1459F021BD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TS101881345 2010</Template>
  <TotalTime>302</TotalTime>
  <Words>877</Words>
  <Application>Microsoft Office PowerPoint</Application>
  <PresentationFormat>On-screen Show (4:3)</PresentationFormat>
  <Paragraphs>134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TS101881345 2010</vt:lpstr>
      <vt:lpstr>Personalized Learning</vt:lpstr>
      <vt:lpstr>Importance</vt:lpstr>
      <vt:lpstr>Personal Learning Networks</vt:lpstr>
      <vt:lpstr>The Educator’s PLN</vt:lpstr>
      <vt:lpstr>Classroom 2.0 </vt:lpstr>
      <vt:lpstr>Real World Implementations </vt:lpstr>
      <vt:lpstr>Utilize Information Systems for PLN</vt:lpstr>
      <vt:lpstr>Classroom 2.0 Awards</vt:lpstr>
      <vt:lpstr>Slide 9</vt:lpstr>
      <vt:lpstr>Why?</vt:lpstr>
      <vt:lpstr>Works Cited</vt:lpstr>
    </vt:vector>
  </TitlesOfParts>
  <Company>HPISD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Personalized Learning</dc:title>
  <dc:subject/>
  <dc:creator>Leanne Knight</dc:creator>
  <cp:keywords/>
  <dc:description/>
  <cp:lastModifiedBy>Leanne Knight</cp:lastModifiedBy>
  <cp:revision>35</cp:revision>
  <dcterms:created xsi:type="dcterms:W3CDTF">2011-04-21T16:32:19Z</dcterms:created>
  <dcterms:modified xsi:type="dcterms:W3CDTF">2011-04-25T03:24:50Z</dcterms:modified>
  <cp:category>2010 technology computers</cp:category>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TC101881345</vt:lpwstr>
  </property>
</Properties>
</file>